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uho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uhlý trojuho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uho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  <p:cxnSp>
        <p:nvCxnSpPr>
          <p:cNvPr id="11" name="Rovná spojnic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uhlý trojuho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Rovná spojnic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E5F8CBA-9ECF-4352-9BAD-A214827A7878}" type="datetimeFigureOut">
              <a:rPr lang="sk-SK" smtClean="0"/>
              <a:t>11. 4. 2020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CF2254B-648A-4ED1-A021-8A81975A097B}" type="slidenum">
              <a:rPr lang="sk-SK" smtClean="0"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file:///C:\Users\toshiba\Desktop\Zlat&#225;%20br&#225;na%20-%20Klope%20d&#225;&#382;dik.mp3" TargetMode="External"/><Relationship Id="rId7" Type="http://schemas.openxmlformats.org/officeDocument/2006/relationships/image" Target="../media/image15.png"/><Relationship Id="rId2" Type="http://schemas.openxmlformats.org/officeDocument/2006/relationships/audio" Target="file:///C:\Users\toshiba\Desktop\05-Slniecko%20Sa%20Zobudilo.mp3" TargetMode="External"/><Relationship Id="rId1" Type="http://schemas.openxmlformats.org/officeDocument/2006/relationships/audio" Target="file:///C:\Users\toshiba\Desktop\14%20Jarn&#233;%20kvety.mp3" TargetMode="Externa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 descr="unname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0" y="3000372"/>
            <a:ext cx="2116460" cy="3570376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8596" y="1214422"/>
            <a:ext cx="7772400" cy="1898653"/>
          </a:xfrm>
        </p:spPr>
        <p:txBody>
          <a:bodyPr>
            <a:normAutofit fontScale="90000"/>
          </a:bodyPr>
          <a:lstStyle/>
          <a:p>
            <a:r>
              <a:rPr lang="sk-SK" sz="8000" dirty="0" smtClean="0">
                <a:solidFill>
                  <a:srgbClr val="FF0000"/>
                </a:solidFill>
                <a:latin typeface="Algerian" pitchFamily="82" charset="0"/>
              </a:rPr>
              <a:t>Jarné kvietky</a:t>
            </a:r>
            <a:br>
              <a:rPr lang="sk-SK" sz="8000" dirty="0" smtClean="0">
                <a:solidFill>
                  <a:srgbClr val="FF0000"/>
                </a:solidFill>
                <a:latin typeface="Algerian" pitchFamily="82" charset="0"/>
              </a:rPr>
            </a:br>
            <a:r>
              <a:rPr lang="sk-SK" sz="8000" dirty="0" smtClean="0">
                <a:solidFill>
                  <a:srgbClr val="FF0000"/>
                </a:solidFill>
                <a:latin typeface="Algerian" pitchFamily="82" charset="0"/>
              </a:rPr>
              <a:t>Hádanky 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pic>
        <p:nvPicPr>
          <p:cNvPr id="7" name="Obrázok 6" descr="unname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496" y="3500438"/>
            <a:ext cx="2152655" cy="3136319"/>
          </a:xfrm>
          <a:prstGeom prst="rect">
            <a:avLst/>
          </a:prstGeom>
        </p:spPr>
      </p:pic>
      <p:pic>
        <p:nvPicPr>
          <p:cNvPr id="5" name="Obrázok 4" descr="images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34" y="3286124"/>
            <a:ext cx="1457325" cy="3143250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4 Jarné kvet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1285852" y="2000240"/>
            <a:ext cx="304800" cy="30480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357290" y="571480"/>
            <a:ext cx="635798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Jarné pesničky </a:t>
            </a:r>
            <a:endParaRPr lang="sk-SK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05-Slniecko Sa Zobudilo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1214414" y="3071810"/>
            <a:ext cx="304800" cy="304800"/>
          </a:xfrm>
          <a:prstGeom prst="rect">
            <a:avLst/>
          </a:prstGeom>
        </p:spPr>
      </p:pic>
      <p:pic>
        <p:nvPicPr>
          <p:cNvPr id="5" name="Zlatá brána - Klope dáždik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7"/>
          <a:stretch>
            <a:fillRect/>
          </a:stretch>
        </p:blipFill>
        <p:spPr>
          <a:xfrm>
            <a:off x="1142976" y="407194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9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17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794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thumb (6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21447"/>
            <a:ext cx="8286808" cy="6215106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thumb (5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00898"/>
            <a:ext cx="8358246" cy="5876910"/>
          </a:xfrm>
          <a:prstGeom prst="rect">
            <a:avLst/>
          </a:prstGeo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ok 2" descr="thumb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075" y="285728"/>
            <a:ext cx="8540644" cy="6272057"/>
          </a:xfrm>
          <a:prstGeom prst="rect">
            <a:avLst/>
          </a:prstGeom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thumb (2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21447"/>
            <a:ext cx="8001056" cy="6000792"/>
          </a:xfrm>
          <a:prstGeom prst="rect">
            <a:avLst/>
          </a:prstGeom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thumb (3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85728"/>
            <a:ext cx="8396939" cy="6215106"/>
          </a:xfrm>
          <a:prstGeom prst="rect">
            <a:avLst/>
          </a:prstGeom>
        </p:spPr>
      </p:pic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thumb (4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21446"/>
            <a:ext cx="8358246" cy="6268685"/>
          </a:xfrm>
          <a:prstGeom prst="rect">
            <a:avLst/>
          </a:prstGeom>
        </p:spPr>
      </p:pic>
    </p:spTree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thumb (7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14290"/>
            <a:ext cx="8858280" cy="6291032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thumb (8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674734"/>
            <a:ext cx="6786610" cy="4930913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dšenie">
  <a:themeElements>
    <a:clrScheme name="Nadšeni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Nadšeni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Nadšeni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52</TotalTime>
  <Words>4</Words>
  <Application>Microsoft Office PowerPoint</Application>
  <PresentationFormat>Prezentácia na obrazovke (4:3)</PresentationFormat>
  <Paragraphs>2</Paragraphs>
  <Slides>10</Slides>
  <Notes>0</Notes>
  <HiddenSlides>0</HiddenSlides>
  <MMClips>3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Nadšenie</vt:lpstr>
      <vt:lpstr>Jarné kvietky Hádanky  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Jarné kvietky Hádanky</dc:title>
  <dc:creator>toshiba</dc:creator>
  <cp:lastModifiedBy>toshiba</cp:lastModifiedBy>
  <cp:revision>6</cp:revision>
  <dcterms:created xsi:type="dcterms:W3CDTF">2020-04-11T14:19:43Z</dcterms:created>
  <dcterms:modified xsi:type="dcterms:W3CDTF">2020-04-11T15:12:01Z</dcterms:modified>
</cp:coreProperties>
</file>