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7" r:id="rId9"/>
    <p:sldId id="262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75" r:id="rId18"/>
    <p:sldId id="276" r:id="rId19"/>
    <p:sldId id="278" r:id="rId20"/>
    <p:sldId id="270" r:id="rId21"/>
    <p:sldId id="268" r:id="rId22"/>
    <p:sldId id="269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368-07FB-4F01-890D-97E53DBA7050}" type="datetimeFigureOut">
              <a:rPr lang="sk-SK" smtClean="0"/>
              <a:pPr/>
              <a:t>22.06.2014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368-07FB-4F01-890D-97E53DBA7050}" type="datetimeFigureOut">
              <a:rPr lang="sk-SK" smtClean="0"/>
              <a:pPr/>
              <a:t>22.06.2014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368-07FB-4F01-890D-97E53DBA7050}" type="datetimeFigureOut">
              <a:rPr lang="sk-SK" smtClean="0"/>
              <a:pPr/>
              <a:t>22.06.2014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368-07FB-4F01-890D-97E53DBA7050}" type="datetimeFigureOut">
              <a:rPr lang="sk-SK" smtClean="0"/>
              <a:pPr/>
              <a:t>22.06.2014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368-07FB-4F01-890D-97E53DBA7050}" type="datetimeFigureOut">
              <a:rPr lang="sk-SK" smtClean="0"/>
              <a:pPr/>
              <a:t>22.06.2014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368-07FB-4F01-890D-97E53DBA7050}" type="datetimeFigureOut">
              <a:rPr lang="sk-SK" smtClean="0"/>
              <a:pPr/>
              <a:t>22.06.2014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368-07FB-4F01-890D-97E53DBA7050}" type="datetimeFigureOut">
              <a:rPr lang="sk-SK" smtClean="0"/>
              <a:pPr/>
              <a:t>22.06.2014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368-07FB-4F01-890D-97E53DBA7050}" type="datetimeFigureOut">
              <a:rPr lang="sk-SK" smtClean="0"/>
              <a:pPr/>
              <a:t>22.06.2014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368-07FB-4F01-890D-97E53DBA7050}" type="datetimeFigureOut">
              <a:rPr lang="sk-SK" smtClean="0"/>
              <a:pPr/>
              <a:t>22.06.2014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368-07FB-4F01-890D-97E53DBA7050}" type="datetimeFigureOut">
              <a:rPr lang="sk-SK" smtClean="0"/>
              <a:pPr/>
              <a:t>22.06.2014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368-07FB-4F01-890D-97E53DBA7050}" type="datetimeFigureOut">
              <a:rPr lang="sk-SK" smtClean="0"/>
              <a:pPr/>
              <a:t>22.06.2014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E0368-07FB-4F01-890D-97E53DBA7050}" type="datetimeFigureOut">
              <a:rPr lang="sk-SK" smtClean="0"/>
              <a:pPr/>
              <a:t>22.06.2014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9CD74-ED47-4780-92D8-653ACA1B32B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333375"/>
            <a:ext cx="6265863" cy="1727200"/>
          </a:xfrm>
        </p:spPr>
        <p:txBody>
          <a:bodyPr/>
          <a:lstStyle/>
          <a:p>
            <a:r>
              <a:rPr lang="sk-SK" sz="4800" b="1" dirty="0" smtClean="0">
                <a:latin typeface="Harrington" pitchFamily="82" charset="0"/>
              </a:rPr>
              <a:t>Hráme sa so slovami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ANTONYMÁ</a:t>
            </a:r>
            <a:endParaRPr lang="sk-SK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/>
              <a:t>v</a:t>
            </a:r>
            <a:r>
              <a:rPr lang="sk-SK" dirty="0" smtClean="0"/>
              <a:t>predu                                    vzadu</a:t>
            </a:r>
            <a:endParaRPr lang="sk-SK" dirty="0"/>
          </a:p>
        </p:txBody>
      </p:sp>
      <p:pic>
        <p:nvPicPr>
          <p:cNvPr id="3" name="Obrázok 2" descr="delante atrá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8280920" cy="494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/>
              <a:t>t</a:t>
            </a:r>
            <a:r>
              <a:rPr lang="sk-SK" dirty="0" smtClean="0"/>
              <a:t>vrdé                                        mäkké</a:t>
            </a:r>
            <a:endParaRPr lang="sk-SK" dirty="0"/>
          </a:p>
        </p:txBody>
      </p:sp>
      <p:pic>
        <p:nvPicPr>
          <p:cNvPr id="3" name="Obrázok 2" descr="duro blando1 Kopie.jpg"/>
          <p:cNvPicPr>
            <a:picLocks noChangeAspect="1"/>
          </p:cNvPicPr>
          <p:nvPr/>
        </p:nvPicPr>
        <p:blipFill>
          <a:blip r:embed="rId2" cstate="print"/>
          <a:srcRect t="17511" b="16052"/>
          <a:stretch>
            <a:fillRect/>
          </a:stretch>
        </p:blipFill>
        <p:spPr>
          <a:xfrm>
            <a:off x="467544" y="1946952"/>
            <a:ext cx="8208912" cy="465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/>
              <a:t>t</a:t>
            </a:r>
            <a:r>
              <a:rPr lang="sk-SK" dirty="0" smtClean="0"/>
              <a:t>učný                                      chudý</a:t>
            </a:r>
            <a:endParaRPr lang="sk-SK" dirty="0"/>
          </a:p>
        </p:txBody>
      </p:sp>
      <p:pic>
        <p:nvPicPr>
          <p:cNvPr id="3" name="Obrázok 2" descr="gordo fla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849694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/>
              <a:t>m</a:t>
            </a:r>
            <a:r>
              <a:rPr lang="sk-SK" dirty="0" smtClean="0"/>
              <a:t>alý                                         veľký</a:t>
            </a:r>
            <a:endParaRPr lang="sk-SK" dirty="0"/>
          </a:p>
        </p:txBody>
      </p:sp>
      <p:pic>
        <p:nvPicPr>
          <p:cNvPr id="3" name="Obrázok 2" descr="grande chic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8352928" cy="505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mokré                                      suché</a:t>
            </a:r>
            <a:endParaRPr lang="sk-SK" dirty="0"/>
          </a:p>
        </p:txBody>
      </p:sp>
      <p:pic>
        <p:nvPicPr>
          <p:cNvPr id="3" name="Obrázok 2" descr="mojado seco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8424936" cy="5099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málo                                           veľa</a:t>
            </a:r>
            <a:endParaRPr lang="sk-SK" dirty="0"/>
          </a:p>
        </p:txBody>
      </p:sp>
      <p:pic>
        <p:nvPicPr>
          <p:cNvPr id="3" name="Obrázok 2" descr="mucho poc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20891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spí                                          nespí</a:t>
            </a:r>
            <a:endParaRPr lang="sk-SK" dirty="0"/>
          </a:p>
        </p:txBody>
      </p:sp>
      <p:pic>
        <p:nvPicPr>
          <p:cNvPr id="3" name="Obrázok 2" descr="oscuro luz (1).jpg"/>
          <p:cNvPicPr>
            <a:picLocks noChangeAspect="1"/>
          </p:cNvPicPr>
          <p:nvPr/>
        </p:nvPicPr>
        <p:blipFill>
          <a:blip r:embed="rId2" cstate="print"/>
          <a:srcRect l="945" t="1885" r="945" b="943"/>
          <a:stretch>
            <a:fillRect/>
          </a:stretch>
        </p:blipFill>
        <p:spPr>
          <a:xfrm>
            <a:off x="395536" y="1484784"/>
            <a:ext cx="8424936" cy="518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ľahké                                  ťažké</a:t>
            </a:r>
            <a:endParaRPr lang="sk-SK" dirty="0"/>
          </a:p>
        </p:txBody>
      </p:sp>
      <p:pic>
        <p:nvPicPr>
          <p:cNvPr id="3" name="Obrázok 2" descr="pesado livian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20891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svetlo                                          tma</a:t>
            </a:r>
            <a:endParaRPr lang="sk-SK" dirty="0"/>
          </a:p>
        </p:txBody>
      </p:sp>
      <p:pic>
        <p:nvPicPr>
          <p:cNvPr id="3" name="Obrázok 2" descr="oscuro luz1.jpg"/>
          <p:cNvPicPr>
            <a:picLocks noChangeAspect="1"/>
          </p:cNvPicPr>
          <p:nvPr/>
        </p:nvPicPr>
        <p:blipFill>
          <a:blip r:embed="rId2" cstate="print"/>
          <a:srcRect t="13133" b="11674"/>
          <a:stretch>
            <a:fillRect/>
          </a:stretch>
        </p:blipFill>
        <p:spPr>
          <a:xfrm>
            <a:off x="467544" y="1700808"/>
            <a:ext cx="8208912" cy="496855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úzke                                           široké</a:t>
            </a:r>
            <a:endParaRPr lang="sk-SK" dirty="0"/>
          </a:p>
        </p:txBody>
      </p:sp>
      <p:pic>
        <p:nvPicPr>
          <p:cNvPr id="3" name="Obrázok 2" descr="usado nuev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208912" cy="482453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dirty="0" smtClean="0"/>
              <a:t>dnu                                                  von</a:t>
            </a:r>
            <a:endParaRPr lang="sk-SK" dirty="0"/>
          </a:p>
        </p:txBody>
      </p:sp>
      <p:pic>
        <p:nvPicPr>
          <p:cNvPr id="4" name="Zástupný symbol obsahu 3" descr="adent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988840"/>
            <a:ext cx="432048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afu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060848"/>
            <a:ext cx="4056137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Digitalizar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3672408" cy="4876800"/>
          </a:xfrm>
          <a:prstGeom prst="rect">
            <a:avLst/>
          </a:prstGeom>
        </p:spPr>
      </p:pic>
      <p:pic>
        <p:nvPicPr>
          <p:cNvPr id="6" name="Obrázok 5" descr="Digitalizar0014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484784"/>
            <a:ext cx="3816424" cy="487794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176464" cy="5328592"/>
          </a:xfrm>
          <a:prstGeom prst="rect">
            <a:avLst/>
          </a:prstGeom>
        </p:spPr>
      </p:pic>
      <p:pic>
        <p:nvPicPr>
          <p:cNvPr id="4" name="Obrázok 3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96752"/>
            <a:ext cx="4248472" cy="53285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9991" y="2852937"/>
            <a:ext cx="2520281" cy="1512168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smtClean="0">
                <a:latin typeface="Harrington" pitchFamily="82" charset="0"/>
              </a:rPr>
              <a:t>Zdroj: </a:t>
            </a:r>
            <a:r>
              <a:rPr lang="sk-SK" sz="2400" b="1" dirty="0" err="1" smtClean="0">
                <a:latin typeface="Harrington" pitchFamily="82" charset="0"/>
              </a:rPr>
              <a:t>picasaweb</a:t>
            </a:r>
            <a:endParaRPr lang="sk-SK" sz="2400" b="1" dirty="0">
              <a:latin typeface="Harrington" pitchFamily="82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275856" y="1628801"/>
            <a:ext cx="5218856" cy="936103"/>
          </a:xfrm>
        </p:spPr>
        <p:txBody>
          <a:bodyPr>
            <a:normAutofit/>
          </a:bodyPr>
          <a:lstStyle/>
          <a:p>
            <a:r>
              <a:rPr lang="sk-SK" sz="4800" b="1" dirty="0" err="1" smtClean="0">
                <a:solidFill>
                  <a:schemeClr val="tx1"/>
                </a:solidFill>
                <a:latin typeface="Harrington" pitchFamily="82" charset="0"/>
              </a:rPr>
              <a:t>Majka</a:t>
            </a:r>
            <a:endParaRPr lang="sk-SK" sz="4800" b="1" dirty="0">
              <a:solidFill>
                <a:schemeClr val="tx1"/>
              </a:solidFill>
              <a:latin typeface="Harrington" pitchFamily="8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veselý                                      smutný</a:t>
            </a:r>
            <a:endParaRPr lang="sk-SK" dirty="0"/>
          </a:p>
        </p:txBody>
      </p:sp>
      <p:pic>
        <p:nvPicPr>
          <p:cNvPr id="3" name="Obrázok 2" descr="aleg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104456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tri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628800"/>
            <a:ext cx="415513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hore                                              dole</a:t>
            </a:r>
            <a:endParaRPr lang="sk-SK" dirty="0"/>
          </a:p>
        </p:txBody>
      </p:sp>
      <p:pic>
        <p:nvPicPr>
          <p:cNvPr id="3" name="Obrázok 2" descr="arri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4320480" cy="4723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abaj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772816"/>
            <a:ext cx="413995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biele                                           čierne</a:t>
            </a:r>
            <a:endParaRPr lang="sk-SK" dirty="0"/>
          </a:p>
        </p:txBody>
      </p:sp>
      <p:pic>
        <p:nvPicPr>
          <p:cNvPr id="3" name="Obrázok 2" descr="blan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176464" cy="486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neg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417646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horúce                                   studené</a:t>
            </a:r>
            <a:endParaRPr lang="sk-SK" dirty="0"/>
          </a:p>
        </p:txBody>
      </p:sp>
      <p:pic>
        <p:nvPicPr>
          <p:cNvPr id="3" name="Obrázok 2" descr="calie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4104456" cy="486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fr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628800"/>
            <a:ext cx="4032448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blízko                                       ďaleko</a:t>
            </a:r>
            <a:endParaRPr lang="sk-SK" dirty="0"/>
          </a:p>
        </p:txBody>
      </p:sp>
      <p:pic>
        <p:nvPicPr>
          <p:cNvPr id="3" name="Obrázok 2" descr="cerca.JPG"/>
          <p:cNvPicPr>
            <a:picLocks noChangeAspect="1"/>
          </p:cNvPicPr>
          <p:nvPr/>
        </p:nvPicPr>
        <p:blipFill>
          <a:blip r:embed="rId2" cstate="print"/>
          <a:srcRect l="2953" t="6644" r="2953" b="6644"/>
          <a:stretch>
            <a:fillRect/>
          </a:stretch>
        </p:blipFill>
        <p:spPr>
          <a:xfrm>
            <a:off x="323528" y="1700808"/>
            <a:ext cx="403244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lejos.JPG"/>
          <p:cNvPicPr>
            <a:picLocks noChangeAspect="1"/>
          </p:cNvPicPr>
          <p:nvPr/>
        </p:nvPicPr>
        <p:blipFill>
          <a:blip r:embed="rId3" cstate="print"/>
          <a:srcRect l="2219" t="7382" r="2219" b="7382"/>
          <a:stretch>
            <a:fillRect/>
          </a:stretch>
        </p:blipFill>
        <p:spPr>
          <a:xfrm>
            <a:off x="4716016" y="1700808"/>
            <a:ext cx="3960440" cy="4660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Ide                                                padá</a:t>
            </a:r>
            <a:endParaRPr lang="sk-SK" dirty="0"/>
          </a:p>
        </p:txBody>
      </p:sp>
      <p:pic>
        <p:nvPicPr>
          <p:cNvPr id="3" name="Obrázok 2" descr="limp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32048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suc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628800"/>
            <a:ext cx="3960440" cy="494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/>
              <a:t>z</a:t>
            </a:r>
            <a:r>
              <a:rPr lang="sk-SK" dirty="0" smtClean="0"/>
              <a:t>atvorené                            otvorené</a:t>
            </a:r>
            <a:endParaRPr lang="sk-SK" dirty="0"/>
          </a:p>
        </p:txBody>
      </p:sp>
      <p:pic>
        <p:nvPicPr>
          <p:cNvPr id="3" name="Obrázok 2" descr="abierto cerrado2.jpg"/>
          <p:cNvPicPr>
            <a:picLocks noChangeAspect="1"/>
          </p:cNvPicPr>
          <p:nvPr/>
        </p:nvPicPr>
        <p:blipFill>
          <a:blip r:embed="rId2" cstate="print"/>
          <a:srcRect t="8026" b="2919"/>
          <a:stretch>
            <a:fillRect/>
          </a:stretch>
        </p:blipFill>
        <p:spPr>
          <a:xfrm>
            <a:off x="395536" y="1556792"/>
            <a:ext cx="842493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44</Words>
  <Application>Microsoft Office PowerPoint</Application>
  <PresentationFormat>Prezentácia na obrazovke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Motív Office</vt:lpstr>
      <vt:lpstr>Hráme sa so slovami ANTONYMÁ</vt:lpstr>
      <vt:lpstr>dnu                                                  von</vt:lpstr>
      <vt:lpstr>veselý                                      smutný</vt:lpstr>
      <vt:lpstr>hore                                              dole</vt:lpstr>
      <vt:lpstr>biele                                           čierne</vt:lpstr>
      <vt:lpstr>horúce                                   studené</vt:lpstr>
      <vt:lpstr>blízko                                       ďaleko</vt:lpstr>
      <vt:lpstr>Ide                                                padá</vt:lpstr>
      <vt:lpstr>zatvorené                            otvorené</vt:lpstr>
      <vt:lpstr>vpredu                                    vzadu</vt:lpstr>
      <vt:lpstr>tvrdé                                        mäkké</vt:lpstr>
      <vt:lpstr>tučný                                      chudý</vt:lpstr>
      <vt:lpstr>malý                                         veľký</vt:lpstr>
      <vt:lpstr>mokré                                      suché</vt:lpstr>
      <vt:lpstr>málo                                           veľa</vt:lpstr>
      <vt:lpstr>spí                                          nespí</vt:lpstr>
      <vt:lpstr>ľahké                                  ťažké</vt:lpstr>
      <vt:lpstr>svetlo                                          tma</vt:lpstr>
      <vt:lpstr>úzke                                           široké</vt:lpstr>
      <vt:lpstr>Prezentácia programu PowerPoint</vt:lpstr>
      <vt:lpstr>Prezentácia programu PowerPoint</vt:lpstr>
      <vt:lpstr>Zdroj: picasaweb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Hráme sa so slovami ANTONYMÁ</dc:title>
  <dc:creator>prestigio</dc:creator>
  <cp:lastModifiedBy>HP</cp:lastModifiedBy>
  <cp:revision>8</cp:revision>
  <dcterms:created xsi:type="dcterms:W3CDTF">2014-06-21T11:44:23Z</dcterms:created>
  <dcterms:modified xsi:type="dcterms:W3CDTF">2014-06-22T05:17:32Z</dcterms:modified>
</cp:coreProperties>
</file>