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4" r:id="rId18"/>
    <p:sldId id="273" r:id="rId19"/>
    <p:sldId id="268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75" d="100"/>
          <a:sy n="75" d="100"/>
        </p:scale>
        <p:origin x="-265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B6811-4BCB-44B9-8463-12227A4AE052}" type="datetimeFigureOut">
              <a:rPr lang="sk-SK" smtClean="0"/>
              <a:pPr/>
              <a:t>15.06.2014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5.gif"/><Relationship Id="rId7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989138"/>
            <a:ext cx="7772400" cy="2087562"/>
          </a:xfrm>
        </p:spPr>
        <p:txBody>
          <a:bodyPr>
            <a:normAutofit/>
          </a:bodyPr>
          <a:lstStyle/>
          <a:p>
            <a:r>
              <a:rPr lang="sk-SK" sz="8000" b="1" dirty="0" smtClean="0">
                <a:solidFill>
                  <a:srgbClr val="FF0000"/>
                </a:solidFill>
              </a:rPr>
              <a:t>Hádanky o hmyze</a:t>
            </a:r>
            <a:endParaRPr lang="sk-SK" sz="8000" b="1" dirty="0">
              <a:solidFill>
                <a:srgbClr val="FF0000"/>
              </a:solidFill>
            </a:endParaRPr>
          </a:p>
        </p:txBody>
      </p:sp>
      <p:pic>
        <p:nvPicPr>
          <p:cNvPr id="4" name="Obrázok 3" descr="mo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990600" cy="981075"/>
          </a:xfrm>
          <a:prstGeom prst="rect">
            <a:avLst/>
          </a:prstGeom>
        </p:spPr>
      </p:pic>
      <p:pic>
        <p:nvPicPr>
          <p:cNvPr id="5" name="Obrázok 4" descr="p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996952"/>
            <a:ext cx="676275" cy="2160240"/>
          </a:xfrm>
          <a:prstGeom prst="rect">
            <a:avLst/>
          </a:prstGeom>
        </p:spPr>
      </p:pic>
      <p:pic>
        <p:nvPicPr>
          <p:cNvPr id="6" name="Obrázok 5" descr="3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5877272"/>
            <a:ext cx="138112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Nášmu psovi okolo ucha</a:t>
            </a:r>
            <a:br>
              <a:rPr lang="sk-SK" b="1" dirty="0" smtClean="0"/>
            </a:br>
            <a:r>
              <a:rPr lang="sk-SK" b="1" dirty="0" smtClean="0"/>
              <a:t>neustále bzučí ....?</a:t>
            </a:r>
            <a:endParaRPr lang="sk-SK" b="1" dirty="0"/>
          </a:p>
        </p:txBody>
      </p:sp>
      <p:pic>
        <p:nvPicPr>
          <p:cNvPr id="4" name="Obrázok 3" descr="mosquito-24629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844824"/>
            <a:ext cx="4464496" cy="4680520"/>
          </a:xfrm>
          <a:prstGeom prst="rect">
            <a:avLst/>
          </a:prstGeom>
        </p:spPr>
      </p:pic>
      <p:pic>
        <p:nvPicPr>
          <p:cNvPr id="5" name="Obrázok 4" descr="gif-bestpage-sk-3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04864"/>
            <a:ext cx="1428750" cy="1078607"/>
          </a:xfrm>
          <a:prstGeom prst="rect">
            <a:avLst/>
          </a:prstGeom>
        </p:spPr>
      </p:pic>
      <p:pic>
        <p:nvPicPr>
          <p:cNvPr id="6" name="Obrázok 5" descr="93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149080"/>
            <a:ext cx="934591" cy="1612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Na šnúre sa suší plienka,</a:t>
            </a:r>
            <a:br>
              <a:rPr lang="sk-SK" b="1" dirty="0" smtClean="0"/>
            </a:br>
            <a:r>
              <a:rPr lang="sk-SK" b="1" dirty="0" smtClean="0"/>
              <a:t>keď si na ňu sadla ......?</a:t>
            </a:r>
            <a:endParaRPr lang="sk-SK" b="1" dirty="0"/>
          </a:p>
        </p:txBody>
      </p:sp>
      <p:pic>
        <p:nvPicPr>
          <p:cNvPr id="3" name="Obrázok 2" descr="ladybug-156624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44824"/>
            <a:ext cx="4560168" cy="4458964"/>
          </a:xfrm>
          <a:prstGeom prst="rect">
            <a:avLst/>
          </a:prstGeom>
        </p:spPr>
      </p:pic>
      <p:pic>
        <p:nvPicPr>
          <p:cNvPr id="4" name="Obrázok 3" descr="8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725144"/>
            <a:ext cx="1008112" cy="10892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Posledné drevo treba popíliť,</a:t>
            </a:r>
            <a:br>
              <a:rPr lang="sk-SK" b="1" dirty="0" smtClean="0"/>
            </a:br>
            <a:r>
              <a:rPr lang="sk-SK" b="1" dirty="0" smtClean="0"/>
              <a:t>no zrazu priletel krásny .......?</a:t>
            </a:r>
            <a:endParaRPr lang="sk-SK" b="1" dirty="0"/>
          </a:p>
        </p:txBody>
      </p:sp>
      <p:pic>
        <p:nvPicPr>
          <p:cNvPr id="3" name="Obrázok 2" descr="mo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600399" cy="3600400"/>
          </a:xfrm>
          <a:prstGeom prst="rect">
            <a:avLst/>
          </a:prstGeom>
        </p:spPr>
      </p:pic>
      <p:pic>
        <p:nvPicPr>
          <p:cNvPr id="4" name="Obrázok 3" descr="mo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772816"/>
            <a:ext cx="1696591" cy="1419225"/>
          </a:xfrm>
          <a:prstGeom prst="rect">
            <a:avLst/>
          </a:prstGeom>
        </p:spPr>
      </p:pic>
      <p:pic>
        <p:nvPicPr>
          <p:cNvPr id="5" name="Obrázok 4" descr="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941168"/>
            <a:ext cx="1108323" cy="11464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Ak si spoznal -pomenuj</a:t>
            </a:r>
            <a:endParaRPr lang="sk-SK" b="1" dirty="0"/>
          </a:p>
        </p:txBody>
      </p:sp>
      <p:pic>
        <p:nvPicPr>
          <p:cNvPr id="3" name="Obrázok 2" descr="cartoon-insects---animal-vectors-pack_279-13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9225"/>
            <a:ext cx="8712968" cy="525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Urči veľkosť : malý - veľký</a:t>
            </a:r>
            <a:endParaRPr lang="sk-SK" b="1" dirty="0"/>
          </a:p>
        </p:txBody>
      </p:sp>
      <p:pic>
        <p:nvPicPr>
          <p:cNvPr id="3" name="Obrázok 2" descr="e5cb3167de66d7fb708a9529c18e9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878497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k-SK" b="1" dirty="0" smtClean="0"/>
              <a:t>Spočítaj hmyz v okienkach</a:t>
            </a:r>
            <a:endParaRPr lang="sk-SK" b="1" dirty="0"/>
          </a:p>
        </p:txBody>
      </p:sp>
      <p:pic>
        <p:nvPicPr>
          <p:cNvPr id="3" name="Obrázok 2" descr="f545b00ab554da43adc8c3a379409029.jpg"/>
          <p:cNvPicPr>
            <a:picLocks noChangeAspect="1"/>
          </p:cNvPicPr>
          <p:nvPr/>
        </p:nvPicPr>
        <p:blipFill>
          <a:blip r:embed="rId2" cstate="print"/>
          <a:srcRect l="3176" t="1692" r="3176" b="9590"/>
          <a:stretch>
            <a:fillRect/>
          </a:stretch>
        </p:blipFill>
        <p:spPr>
          <a:xfrm>
            <a:off x="0" y="1196347"/>
            <a:ext cx="5148064" cy="5661653"/>
          </a:xfrm>
          <a:prstGeom prst="rect">
            <a:avLst/>
          </a:prstGeom>
        </p:spPr>
      </p:pic>
      <p:pic>
        <p:nvPicPr>
          <p:cNvPr id="4" name="Obrázok 3" descr="69a37c671881b164638f399012f14b84.jpg"/>
          <p:cNvPicPr>
            <a:picLocks noChangeAspect="1"/>
          </p:cNvPicPr>
          <p:nvPr/>
        </p:nvPicPr>
        <p:blipFill>
          <a:blip r:embed="rId3" cstate="print"/>
          <a:srcRect l="1702" t="2503" r="1702" b="1252"/>
          <a:stretch>
            <a:fillRect/>
          </a:stretch>
        </p:blipFill>
        <p:spPr>
          <a:xfrm>
            <a:off x="5058955" y="1196752"/>
            <a:ext cx="4085045" cy="56612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Pomenuj farbu</a:t>
            </a:r>
            <a:endParaRPr lang="sk-SK" b="1" dirty="0"/>
          </a:p>
        </p:txBody>
      </p:sp>
      <p:pic>
        <p:nvPicPr>
          <p:cNvPr id="6" name="Obrázok 5" descr="38d6af0ca39a6633b45648659d4c96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84785"/>
            <a:ext cx="5508104" cy="5373216"/>
          </a:xfrm>
          <a:prstGeom prst="rect">
            <a:avLst/>
          </a:prstGeom>
        </p:spPr>
      </p:pic>
      <p:pic>
        <p:nvPicPr>
          <p:cNvPr id="7" name="Obrázok 6" descr="1d0aa04f66fc6465dfe9038bb447a7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0"/>
            <a:ext cx="3779912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pPr algn="l"/>
            <a:r>
              <a:rPr lang="sk-SK" sz="2800" b="1" dirty="0" smtClean="0"/>
              <a:t>Čo nasleduje?                 Priraď motýľa k správnemu kvietku </a:t>
            </a:r>
            <a:endParaRPr lang="sk-SK" sz="2800" b="1" dirty="0"/>
          </a:p>
        </p:txBody>
      </p:sp>
      <p:pic>
        <p:nvPicPr>
          <p:cNvPr id="4" name="Obrázok 3" descr="70c6df2745f441a8054dd901b29aa80c.jpg"/>
          <p:cNvPicPr>
            <a:picLocks noChangeAspect="1"/>
          </p:cNvPicPr>
          <p:nvPr/>
        </p:nvPicPr>
        <p:blipFill>
          <a:blip r:embed="rId2" cstate="print"/>
          <a:srcRect l="1437" t="14038" r="2874" b="9719"/>
          <a:stretch>
            <a:fillRect/>
          </a:stretch>
        </p:blipFill>
        <p:spPr>
          <a:xfrm>
            <a:off x="0" y="1484784"/>
            <a:ext cx="4505823" cy="5373216"/>
          </a:xfrm>
          <a:prstGeom prst="rect">
            <a:avLst/>
          </a:prstGeom>
        </p:spPr>
      </p:pic>
      <p:pic>
        <p:nvPicPr>
          <p:cNvPr id="5" name="Obrázok 4" descr="cf79fd32a922d18fb01d6df34e24fc1e.jpg"/>
          <p:cNvPicPr>
            <a:picLocks noChangeAspect="1"/>
          </p:cNvPicPr>
          <p:nvPr/>
        </p:nvPicPr>
        <p:blipFill>
          <a:blip r:embed="rId3" cstate="print"/>
          <a:srcRect l="1437" t="11879" b="6479"/>
          <a:stretch>
            <a:fillRect/>
          </a:stretch>
        </p:blipFill>
        <p:spPr>
          <a:xfrm>
            <a:off x="4708676" y="1484785"/>
            <a:ext cx="4435324" cy="5373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Vyrob si vlastného chrobáčika</a:t>
            </a:r>
            <a:endParaRPr lang="sk-SK" b="1" dirty="0"/>
          </a:p>
        </p:txBody>
      </p:sp>
      <p:pic>
        <p:nvPicPr>
          <p:cNvPr id="3" name="Obrázok 2" descr="7f09b3b54839848a3f72e7d9bccef8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2743200" cy="4365104"/>
          </a:xfrm>
          <a:prstGeom prst="rect">
            <a:avLst/>
          </a:prstGeom>
        </p:spPr>
      </p:pic>
      <p:pic>
        <p:nvPicPr>
          <p:cNvPr id="5" name="Obrázok 4" descr="158497991a5bce9a9d9d7e939b869c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492896"/>
            <a:ext cx="3810000" cy="4365104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4644008" y="5877272"/>
            <a:ext cx="1440160" cy="8367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 descr="cefc5051d17faf2b1fec9e1c24059ff9.jpg"/>
          <p:cNvPicPr>
            <a:picLocks noChangeAspect="1"/>
          </p:cNvPicPr>
          <p:nvPr/>
        </p:nvPicPr>
        <p:blipFill>
          <a:blip r:embed="rId4" cstate="print"/>
          <a:srcRect l="15406" r="26190"/>
          <a:stretch>
            <a:fillRect/>
          </a:stretch>
        </p:blipFill>
        <p:spPr>
          <a:xfrm>
            <a:off x="6011136" y="2492896"/>
            <a:ext cx="3132864" cy="43651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Spracovala: </a:t>
            </a:r>
            <a:r>
              <a:rPr lang="sk-SK" b="1" dirty="0" err="1" smtClean="0"/>
              <a:t>Majka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zdroj: </a:t>
            </a:r>
            <a:r>
              <a:rPr lang="sk-SK" b="1" dirty="0" err="1" smtClean="0"/>
              <a:t>Nena</a:t>
            </a:r>
            <a:r>
              <a:rPr lang="sk-SK" b="1" dirty="0" smtClean="0"/>
              <a:t>, Adamko</a:t>
            </a:r>
            <a:br>
              <a:rPr lang="sk-SK" b="1" dirty="0" smtClean="0"/>
            </a:br>
            <a:r>
              <a:rPr lang="sk-SK" b="1" dirty="0" err="1" smtClean="0"/>
              <a:t>Pinterest</a:t>
            </a:r>
            <a:endParaRPr lang="sk-SK" b="1" dirty="0"/>
          </a:p>
        </p:txBody>
      </p:sp>
      <p:pic>
        <p:nvPicPr>
          <p:cNvPr id="3" name="Obrázok 2" descr="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517232"/>
            <a:ext cx="1381125" cy="714375"/>
          </a:xfrm>
          <a:prstGeom prst="rect">
            <a:avLst/>
          </a:prstGeom>
        </p:spPr>
      </p:pic>
      <p:pic>
        <p:nvPicPr>
          <p:cNvPr id="8" name="Obrázok 7" descr="gif-bestpage-sk-2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149080"/>
            <a:ext cx="1428750" cy="1428750"/>
          </a:xfrm>
          <a:prstGeom prst="rect">
            <a:avLst/>
          </a:prstGeom>
        </p:spPr>
      </p:pic>
      <p:pic>
        <p:nvPicPr>
          <p:cNvPr id="9" name="Obrázok 8" descr="housefly-155460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564904"/>
            <a:ext cx="1008112" cy="1152128"/>
          </a:xfrm>
          <a:prstGeom prst="rect">
            <a:avLst/>
          </a:prstGeom>
        </p:spPr>
      </p:pic>
      <p:pic>
        <p:nvPicPr>
          <p:cNvPr id="10" name="Obrázok 9" descr="mo1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908720"/>
            <a:ext cx="1552575" cy="1419225"/>
          </a:xfrm>
          <a:prstGeom prst="rect">
            <a:avLst/>
          </a:prstGeom>
        </p:spPr>
      </p:pic>
      <p:pic>
        <p:nvPicPr>
          <p:cNvPr id="12" name="Obrázok 11" descr="v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077072"/>
            <a:ext cx="2857500" cy="2569468"/>
          </a:xfrm>
          <a:prstGeom prst="rect">
            <a:avLst/>
          </a:prstGeom>
        </p:spPr>
      </p:pic>
      <p:pic>
        <p:nvPicPr>
          <p:cNvPr id="15" name="Obrázok 14" descr="gif-bestpage-sk-34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2636912"/>
            <a:ext cx="1428750" cy="11506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Štipne vonku, štipne doma </a:t>
            </a:r>
            <a:br>
              <a:rPr lang="sk-SK" b="1" dirty="0" smtClean="0"/>
            </a:br>
            <a:r>
              <a:rPr lang="sk-SK" b="1" dirty="0" smtClean="0"/>
              <a:t>krvilačný, drzý .....?</a:t>
            </a:r>
            <a:endParaRPr lang="sk-SK" b="1" dirty="0"/>
          </a:p>
        </p:txBody>
      </p:sp>
      <p:pic>
        <p:nvPicPr>
          <p:cNvPr id="5" name="Obrázok 4" descr="mosquito-48186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276872"/>
            <a:ext cx="3503712" cy="3528392"/>
          </a:xfrm>
          <a:prstGeom prst="rect">
            <a:avLst/>
          </a:prstGeom>
        </p:spPr>
      </p:pic>
      <p:pic>
        <p:nvPicPr>
          <p:cNvPr id="6" name="Obrázok 5" descr="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221088"/>
            <a:ext cx="790575" cy="1088132"/>
          </a:xfrm>
          <a:prstGeom prst="rect">
            <a:avLst/>
          </a:prstGeom>
        </p:spPr>
      </p:pic>
      <p:pic>
        <p:nvPicPr>
          <p:cNvPr id="7" name="Obrázok 6" descr="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653136"/>
            <a:ext cx="790575" cy="10881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Behala po lúke bosá.</a:t>
            </a:r>
            <a:br>
              <a:rPr lang="sk-SK" b="1" dirty="0" smtClean="0"/>
            </a:br>
            <a:r>
              <a:rPr lang="sk-SK" b="1" dirty="0" smtClean="0"/>
              <a:t> Do nohy ju pichla ...?</a:t>
            </a:r>
            <a:endParaRPr lang="sk-SK" b="1" dirty="0"/>
          </a:p>
        </p:txBody>
      </p:sp>
      <p:pic>
        <p:nvPicPr>
          <p:cNvPr id="4" name="Obrázok 3" descr="v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636912"/>
            <a:ext cx="4800600" cy="3312368"/>
          </a:xfrm>
          <a:prstGeom prst="rect">
            <a:avLst/>
          </a:prstGeom>
        </p:spPr>
      </p:pic>
      <p:pic>
        <p:nvPicPr>
          <p:cNvPr id="5" name="Obrázok 4" descr="9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653136"/>
            <a:ext cx="514350" cy="542925"/>
          </a:xfrm>
          <a:prstGeom prst="rect">
            <a:avLst/>
          </a:prstGeom>
        </p:spPr>
      </p:pic>
      <p:pic>
        <p:nvPicPr>
          <p:cNvPr id="6" name="Obrázok 5" descr="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5085184"/>
            <a:ext cx="676275" cy="714375"/>
          </a:xfrm>
          <a:prstGeom prst="rect">
            <a:avLst/>
          </a:prstGeom>
        </p:spPr>
      </p:pic>
      <p:pic>
        <p:nvPicPr>
          <p:cNvPr id="7" name="Obrázok 6" descr="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5373216"/>
            <a:ext cx="676275" cy="714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005064"/>
            <a:ext cx="3168352" cy="23762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Každý deň veľký kus práce</a:t>
            </a:r>
            <a:br>
              <a:rPr lang="sk-SK" b="1" dirty="0" smtClean="0"/>
            </a:br>
            <a:r>
              <a:rPr lang="sk-SK" b="1" dirty="0" smtClean="0"/>
              <a:t>urobia maličké ......?</a:t>
            </a:r>
            <a:endParaRPr lang="sk-SK" b="1" dirty="0"/>
          </a:p>
        </p:txBody>
      </p:sp>
      <p:pic>
        <p:nvPicPr>
          <p:cNvPr id="6" name="Obrázok 5" descr="ant-149611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20888"/>
            <a:ext cx="6096000" cy="3048000"/>
          </a:xfrm>
          <a:prstGeom prst="rect">
            <a:avLst/>
          </a:prstGeom>
        </p:spPr>
      </p:pic>
      <p:pic>
        <p:nvPicPr>
          <p:cNvPr id="7" name="Obrázok 6" descr="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5589240"/>
            <a:ext cx="892299" cy="930399"/>
          </a:xfrm>
          <a:prstGeom prst="rect">
            <a:avLst/>
          </a:prstGeom>
        </p:spPr>
      </p:pic>
      <p:pic>
        <p:nvPicPr>
          <p:cNvPr id="8" name="Obrázok 7" descr="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517232"/>
            <a:ext cx="892299" cy="9303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Krásne siete bez rúk</a:t>
            </a:r>
            <a:br>
              <a:rPr lang="sk-SK" b="1" dirty="0" smtClean="0"/>
            </a:br>
            <a:r>
              <a:rPr lang="sk-SK" b="1" dirty="0" smtClean="0"/>
              <a:t>pletie iba .....?</a:t>
            </a:r>
            <a:endParaRPr lang="sk-SK" b="1" dirty="0"/>
          </a:p>
        </p:txBody>
      </p:sp>
      <p:pic>
        <p:nvPicPr>
          <p:cNvPr id="3" name="Obrázok 2" descr="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96952"/>
            <a:ext cx="3600399" cy="3384376"/>
          </a:xfrm>
          <a:prstGeom prst="rect">
            <a:avLst/>
          </a:prstGeom>
        </p:spPr>
      </p:pic>
      <p:pic>
        <p:nvPicPr>
          <p:cNvPr id="4" name="Obrázok 3" descr="p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676275" cy="2701702"/>
          </a:xfrm>
          <a:prstGeom prst="rect">
            <a:avLst/>
          </a:prstGeom>
        </p:spPr>
      </p:pic>
      <p:pic>
        <p:nvPicPr>
          <p:cNvPr id="7" name="Obrázok 6" descr="93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437112"/>
            <a:ext cx="790575" cy="13239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Usilovná, pracovitá, smelá,</a:t>
            </a:r>
            <a:br>
              <a:rPr lang="sk-SK" b="1" dirty="0" smtClean="0"/>
            </a:br>
            <a:r>
              <a:rPr lang="sk-SK" b="1" dirty="0" smtClean="0"/>
              <a:t>to je predsa každá .....?</a:t>
            </a:r>
            <a:endParaRPr lang="sk-SK" b="1" dirty="0"/>
          </a:p>
        </p:txBody>
      </p:sp>
      <p:pic>
        <p:nvPicPr>
          <p:cNvPr id="3" name="Obrázok 2" descr="9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3384376" cy="2160240"/>
          </a:xfrm>
          <a:prstGeom prst="rect">
            <a:avLst/>
          </a:prstGeom>
        </p:spPr>
      </p:pic>
      <p:pic>
        <p:nvPicPr>
          <p:cNvPr id="7" name="Obrázok 6" descr="gif-bestpage-sk-3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789040"/>
            <a:ext cx="2376264" cy="1872208"/>
          </a:xfrm>
          <a:prstGeom prst="rect">
            <a:avLst/>
          </a:prstGeom>
        </p:spPr>
      </p:pic>
      <p:pic>
        <p:nvPicPr>
          <p:cNvPr id="5" name="Obrázok 4" descr="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725144"/>
            <a:ext cx="820291" cy="930399"/>
          </a:xfrm>
          <a:prstGeom prst="rect">
            <a:avLst/>
          </a:prstGeom>
        </p:spPr>
      </p:pic>
      <p:pic>
        <p:nvPicPr>
          <p:cNvPr id="6" name="Obrázok 5" descr="9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5661248"/>
            <a:ext cx="586358" cy="758949"/>
          </a:xfrm>
          <a:prstGeom prst="rect">
            <a:avLst/>
          </a:prstGeom>
        </p:spPr>
      </p:pic>
      <p:pic>
        <p:nvPicPr>
          <p:cNvPr id="8" name="Obrázok 7" descr="9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373216"/>
            <a:ext cx="586358" cy="758949"/>
          </a:xfrm>
          <a:prstGeom prst="rect">
            <a:avLst/>
          </a:prstGeom>
        </p:spPr>
      </p:pic>
      <p:pic>
        <p:nvPicPr>
          <p:cNvPr id="9" name="Obrázok 8" descr="9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5805264"/>
            <a:ext cx="586358" cy="7589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Lietať vraj nie je vec ťažká.</a:t>
            </a:r>
            <a:br>
              <a:rPr lang="sk-SK" b="1" dirty="0" smtClean="0"/>
            </a:br>
            <a:r>
              <a:rPr lang="sk-SK" b="1" dirty="0" smtClean="0"/>
              <a:t> Kto to tvrdí? .....?</a:t>
            </a:r>
            <a:endParaRPr lang="sk-SK" b="1" dirty="0"/>
          </a:p>
        </p:txBody>
      </p:sp>
      <p:pic>
        <p:nvPicPr>
          <p:cNvPr id="3" name="Obrázok 2" descr="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88840"/>
            <a:ext cx="2592288" cy="2204442"/>
          </a:xfrm>
          <a:prstGeom prst="rect">
            <a:avLst/>
          </a:prstGeom>
        </p:spPr>
      </p:pic>
      <p:pic>
        <p:nvPicPr>
          <p:cNvPr id="6" name="Obrázok 5" descr="gif-bestpage-sk-3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708920"/>
            <a:ext cx="2232248" cy="2523728"/>
          </a:xfrm>
          <a:prstGeom prst="rect">
            <a:avLst/>
          </a:prstGeom>
        </p:spPr>
      </p:pic>
      <p:pic>
        <p:nvPicPr>
          <p:cNvPr id="5" name="Obrázok 4" descr="8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5085184"/>
            <a:ext cx="744091" cy="873249"/>
          </a:xfrm>
          <a:prstGeom prst="rect">
            <a:avLst/>
          </a:prstGeom>
        </p:spPr>
      </p:pic>
      <p:pic>
        <p:nvPicPr>
          <p:cNvPr id="7" name="Obrázok 6" descr="8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509120"/>
            <a:ext cx="888107" cy="873249"/>
          </a:xfrm>
          <a:prstGeom prst="rect">
            <a:avLst/>
          </a:prstGeom>
        </p:spPr>
      </p:pic>
      <p:pic>
        <p:nvPicPr>
          <p:cNvPr id="8" name="Obrázok 7" descr="8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941168"/>
            <a:ext cx="744091" cy="8732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Pred silným slniečkom v tôni</a:t>
            </a:r>
            <a:br>
              <a:rPr lang="sk-SK" b="1" dirty="0" smtClean="0"/>
            </a:br>
            <a:r>
              <a:rPr lang="sk-SK" b="1" dirty="0" smtClean="0"/>
              <a:t>ukrýva sa ..... .....?</a:t>
            </a:r>
            <a:endParaRPr lang="sk-SK" b="1" dirty="0"/>
          </a:p>
        </p:txBody>
      </p:sp>
      <p:pic>
        <p:nvPicPr>
          <p:cNvPr id="3" name="Obrázok 2" descr="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996952"/>
            <a:ext cx="3948459" cy="2217018"/>
          </a:xfrm>
          <a:prstGeom prst="rect">
            <a:avLst/>
          </a:prstGeom>
        </p:spPr>
      </p:pic>
      <p:pic>
        <p:nvPicPr>
          <p:cNvPr id="4" name="Obrázok 3" descr="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437112"/>
            <a:ext cx="790575" cy="1160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Každej muške roztrasú sa kolená</a:t>
            </a:r>
            <a:br>
              <a:rPr lang="sk-SK" b="1" dirty="0" smtClean="0"/>
            </a:br>
            <a:r>
              <a:rPr lang="sk-SK" b="1" dirty="0" smtClean="0"/>
              <a:t>keď na ňu pozrie ........  ......?</a:t>
            </a:r>
            <a:endParaRPr lang="sk-SK" b="1" dirty="0"/>
          </a:p>
        </p:txBody>
      </p:sp>
      <p:pic>
        <p:nvPicPr>
          <p:cNvPr id="3" name="Obrázok 2" descr="k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908720"/>
            <a:ext cx="3456384" cy="3240360"/>
          </a:xfrm>
          <a:prstGeom prst="rect">
            <a:avLst/>
          </a:prstGeom>
        </p:spPr>
      </p:pic>
      <p:pic>
        <p:nvPicPr>
          <p:cNvPr id="4" name="Obrázok 3" descr="k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861048"/>
            <a:ext cx="1790700" cy="1578099"/>
          </a:xfrm>
          <a:prstGeom prst="rect">
            <a:avLst/>
          </a:prstGeom>
        </p:spPr>
      </p:pic>
      <p:pic>
        <p:nvPicPr>
          <p:cNvPr id="5" name="Obrázok 4" descr="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5301208"/>
            <a:ext cx="862583" cy="1088132"/>
          </a:xfrm>
          <a:prstGeom prst="rect">
            <a:avLst/>
          </a:prstGeom>
        </p:spPr>
      </p:pic>
      <p:pic>
        <p:nvPicPr>
          <p:cNvPr id="6" name="Obrázok 5" descr="9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869160"/>
            <a:ext cx="802382" cy="8309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92</Words>
  <Application>Microsoft Office PowerPoint</Application>
  <PresentationFormat>Prezentácia na obrazovke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Hádanky o hmyze</vt:lpstr>
      <vt:lpstr>Štipne vonku, štipne doma  krvilačný, drzý .....?</vt:lpstr>
      <vt:lpstr>Behala po lúke bosá.  Do nohy ju pichla ...?</vt:lpstr>
      <vt:lpstr>Každý deň veľký kus práce urobia maličké ......?</vt:lpstr>
      <vt:lpstr>Krásne siete bez rúk pletie iba .....?</vt:lpstr>
      <vt:lpstr>Usilovná, pracovitá, smelá, to je predsa každá .....?</vt:lpstr>
      <vt:lpstr>Lietať vraj nie je vec ťažká.  Kto to tvrdí? .....?</vt:lpstr>
      <vt:lpstr>Pred silným slniečkom v tôni ukrýva sa ..... .....?</vt:lpstr>
      <vt:lpstr>Každej muške roztrasú sa kolená keď na ňu pozrie ........  ......?</vt:lpstr>
      <vt:lpstr>Nášmu psovi okolo ucha neustále bzučí ....?</vt:lpstr>
      <vt:lpstr>Na šnúre sa suší plienka, keď si na ňu sadla ......?</vt:lpstr>
      <vt:lpstr>Posledné drevo treba popíliť, no zrazu priletel krásny .......?</vt:lpstr>
      <vt:lpstr>Ak si spoznal -pomenuj</vt:lpstr>
      <vt:lpstr>Urči veľkosť : malý - veľký</vt:lpstr>
      <vt:lpstr>Spočítaj hmyz v okienkach</vt:lpstr>
      <vt:lpstr>Pomenuj farbu</vt:lpstr>
      <vt:lpstr>Čo nasleduje?                 Priraď motýľa k správnemu kvietku </vt:lpstr>
      <vt:lpstr>Vyrob si vlastného chrobáčika</vt:lpstr>
      <vt:lpstr>Spracovala: Majka zdroj: Nena, Adamko Pinterest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prestigio</dc:creator>
  <cp:lastModifiedBy>HP</cp:lastModifiedBy>
  <cp:revision>22</cp:revision>
  <dcterms:created xsi:type="dcterms:W3CDTF">2014-06-09T17:19:35Z</dcterms:created>
  <dcterms:modified xsi:type="dcterms:W3CDTF">2014-06-15T20:22:16Z</dcterms:modified>
</cp:coreProperties>
</file>