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2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8981-5824-43E8-9D2E-9F5330C90B61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09E39-EB2E-4B86-90A3-478D51003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ilia\Pictures\07_maske_baer_col1.jpg"/>
          <p:cNvPicPr>
            <a:picLocks noChangeAspect="1" noChangeArrowheads="1"/>
          </p:cNvPicPr>
          <p:nvPr/>
        </p:nvPicPr>
        <p:blipFill>
          <a:blip r:embed="rId2"/>
          <a:srcRect r="1575" b="341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milia\Pictures\indi_co_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4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milia\Pictures\kumane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milia\Pictures\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milia\Pictures\li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1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milia\Pictures\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milia\Pictures\maska-veve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milia\Pictures\maska-z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milia\Pictures\maska-ziraf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milia\Pictures\maske_giraffe_c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milia\Pictures\masque_dragon_komo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2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ilia\Pictures\07_maske_froschkoenig_col.jpg"/>
          <p:cNvPicPr>
            <a:picLocks noChangeAspect="1" noChangeArrowheads="1"/>
          </p:cNvPicPr>
          <p:nvPr/>
        </p:nvPicPr>
        <p:blipFill>
          <a:blip r:embed="rId2"/>
          <a:srcRect r="-493" b="53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milia\Pictures\masque_gira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milia\Pictures\masque_guep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1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Emilia\Pictures\masque_lyn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Emilia\Pictures\masque_perroqu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milia\Pictures\masque_zeb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8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milia\Pictures\med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44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Emilia\Pictures\mot.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milia\Pictures\ours_co_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5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Emilia\Pictures\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milia\Pictures\p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ilia\Pictures\bu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3965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Emilia\Pictures\pap_co_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357214"/>
            <a:ext cx="9172575" cy="72152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Emilia\Pictures\p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48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Emilia\Pictures\pl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511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Emilia\Pictures\racoon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Emilia\Pictures\rob2_co_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24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Emilia\Pictures\vyd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13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Emilia\Pictures\ne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ilia\Pictures\maska-ovec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ilia\Pictures\maska-s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ilia\Pictures\maska-sov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36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milia\Pictures\bird_co_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0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milia\Pictures\motylek.jpg"/>
          <p:cNvPicPr>
            <a:picLocks noChangeAspect="1" noChangeArrowheads="1"/>
          </p:cNvPicPr>
          <p:nvPr/>
        </p:nvPicPr>
        <p:blipFill>
          <a:blip r:embed="rId2"/>
          <a:srcRect r="1272" b="265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Emilia\Pictures\t.jpg"/>
          <p:cNvPicPr>
            <a:picLocks noChangeAspect="1" noChangeArrowheads="1"/>
          </p:cNvPicPr>
          <p:nvPr/>
        </p:nvPicPr>
        <p:blipFill>
          <a:blip r:embed="rId2"/>
          <a:srcRect r="1929" b="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326"/>
            <a:ext cx="74836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milia\Pictures\ci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3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milia\Pictures\diab_co_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milia\Pictures\fleur_co_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milia\Pictures\gaul_co_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Prezentácia na obrazovke (4:3)</PresentationFormat>
  <Paragraphs>0</Paragraphs>
  <Slides>41</Slides>
  <Notes>0</Notes>
  <HiddenSlides>19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4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Emilia</dc:creator>
  <cp:lastModifiedBy>Eliška Jurová</cp:lastModifiedBy>
  <cp:revision>6</cp:revision>
  <dcterms:created xsi:type="dcterms:W3CDTF">2013-12-29T22:21:21Z</dcterms:created>
  <dcterms:modified xsi:type="dcterms:W3CDTF">2015-11-25T09:25:21Z</dcterms:modified>
</cp:coreProperties>
</file>