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09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11665-799E-4195-B48D-2C2C5B8EB56A}" type="datetimeFigureOut">
              <a:rPr lang="sk-SK" smtClean="0"/>
              <a:pPr/>
              <a:t>6.5.2020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A5288-A1EC-46E8-94A5-A0D8FFCF7B15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11665-799E-4195-B48D-2C2C5B8EB56A}" type="datetimeFigureOut">
              <a:rPr lang="sk-SK" smtClean="0"/>
              <a:pPr/>
              <a:t>6.5.2020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A5288-A1EC-46E8-94A5-A0D8FFCF7B15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11665-799E-4195-B48D-2C2C5B8EB56A}" type="datetimeFigureOut">
              <a:rPr lang="sk-SK" smtClean="0"/>
              <a:pPr/>
              <a:t>6.5.2020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A5288-A1EC-46E8-94A5-A0D8FFCF7B15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11665-799E-4195-B48D-2C2C5B8EB56A}" type="datetimeFigureOut">
              <a:rPr lang="sk-SK" smtClean="0"/>
              <a:pPr/>
              <a:t>6.5.2020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A5288-A1EC-46E8-94A5-A0D8FFCF7B15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11665-799E-4195-B48D-2C2C5B8EB56A}" type="datetimeFigureOut">
              <a:rPr lang="sk-SK" smtClean="0"/>
              <a:pPr/>
              <a:t>6.5.2020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A5288-A1EC-46E8-94A5-A0D8FFCF7B15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11665-799E-4195-B48D-2C2C5B8EB56A}" type="datetimeFigureOut">
              <a:rPr lang="sk-SK" smtClean="0"/>
              <a:pPr/>
              <a:t>6.5.2020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A5288-A1EC-46E8-94A5-A0D8FFCF7B15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11665-799E-4195-B48D-2C2C5B8EB56A}" type="datetimeFigureOut">
              <a:rPr lang="sk-SK" smtClean="0"/>
              <a:pPr/>
              <a:t>6.5.2020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A5288-A1EC-46E8-94A5-A0D8FFCF7B15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11665-799E-4195-B48D-2C2C5B8EB56A}" type="datetimeFigureOut">
              <a:rPr lang="sk-SK" smtClean="0"/>
              <a:pPr/>
              <a:t>6.5.2020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A5288-A1EC-46E8-94A5-A0D8FFCF7B15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11665-799E-4195-B48D-2C2C5B8EB56A}" type="datetimeFigureOut">
              <a:rPr lang="sk-SK" smtClean="0"/>
              <a:pPr/>
              <a:t>6.5.2020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A5288-A1EC-46E8-94A5-A0D8FFCF7B15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11665-799E-4195-B48D-2C2C5B8EB56A}" type="datetimeFigureOut">
              <a:rPr lang="sk-SK" smtClean="0"/>
              <a:pPr/>
              <a:t>6.5.2020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A5288-A1EC-46E8-94A5-A0D8FFCF7B15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11665-799E-4195-B48D-2C2C5B8EB56A}" type="datetimeFigureOut">
              <a:rPr lang="sk-SK" smtClean="0"/>
              <a:pPr/>
              <a:t>6.5.2020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A5288-A1EC-46E8-94A5-A0D8FFCF7B15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A11665-799E-4195-B48D-2C2C5B8EB56A}" type="datetimeFigureOut">
              <a:rPr lang="sk-SK" smtClean="0"/>
              <a:pPr/>
              <a:t>6.5.2020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7A5288-A1EC-46E8-94A5-A0D8FFCF7B15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5.jpeg"/><Relationship Id="rId18" Type="http://schemas.openxmlformats.org/officeDocument/2006/relationships/image" Target="../media/image20.jpeg"/><Relationship Id="rId3" Type="http://schemas.openxmlformats.org/officeDocument/2006/relationships/image" Target="../media/image5.jpeg"/><Relationship Id="rId21" Type="http://schemas.openxmlformats.org/officeDocument/2006/relationships/image" Target="../media/image23.jpeg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17" Type="http://schemas.openxmlformats.org/officeDocument/2006/relationships/image" Target="../media/image19.jpeg"/><Relationship Id="rId2" Type="http://schemas.openxmlformats.org/officeDocument/2006/relationships/image" Target="../media/image4.jpeg"/><Relationship Id="rId16" Type="http://schemas.openxmlformats.org/officeDocument/2006/relationships/image" Target="../media/image18.jpeg"/><Relationship Id="rId20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5" Type="http://schemas.openxmlformats.org/officeDocument/2006/relationships/image" Target="../media/image17.jpeg"/><Relationship Id="rId23" Type="http://schemas.openxmlformats.org/officeDocument/2006/relationships/image" Target="../media/image25.jpeg"/><Relationship Id="rId10" Type="http://schemas.openxmlformats.org/officeDocument/2006/relationships/image" Target="../media/image12.jpeg"/><Relationship Id="rId19" Type="http://schemas.openxmlformats.org/officeDocument/2006/relationships/image" Target="../media/image21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Relationship Id="rId14" Type="http://schemas.openxmlformats.org/officeDocument/2006/relationships/image" Target="../media/image16.jpeg"/><Relationship Id="rId22" Type="http://schemas.openxmlformats.org/officeDocument/2006/relationships/image" Target="../media/image2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1.gif"/><Relationship Id="rId7" Type="http://schemas.openxmlformats.org/officeDocument/2006/relationships/image" Target="../media/image34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gif"/><Relationship Id="rId10" Type="http://schemas.openxmlformats.org/officeDocument/2006/relationships/image" Target="../media/image37.png"/><Relationship Id="rId4" Type="http://schemas.openxmlformats.org/officeDocument/2006/relationships/image" Target="../media/image2.png"/><Relationship Id="rId9" Type="http://schemas.openxmlformats.org/officeDocument/2006/relationships/image" Target="../media/image3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2.png"/><Relationship Id="rId7" Type="http://schemas.openxmlformats.org/officeDocument/2006/relationships/image" Target="../media/image30.jpe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gif"/><Relationship Id="rId11" Type="http://schemas.openxmlformats.org/officeDocument/2006/relationships/image" Target="../media/image46.jpeg"/><Relationship Id="rId5" Type="http://schemas.openxmlformats.org/officeDocument/2006/relationships/image" Target="../media/image38.png"/><Relationship Id="rId10" Type="http://schemas.openxmlformats.org/officeDocument/2006/relationships/image" Target="../media/image45.jpeg"/><Relationship Id="rId4" Type="http://schemas.openxmlformats.org/officeDocument/2006/relationships/image" Target="../media/image35.png"/><Relationship Id="rId9" Type="http://schemas.openxmlformats.org/officeDocument/2006/relationships/image" Target="../media/image4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ĺžnik 2"/>
          <p:cNvSpPr/>
          <p:nvPr/>
        </p:nvSpPr>
        <p:spPr>
          <a:xfrm>
            <a:off x="2214546" y="1071546"/>
            <a:ext cx="5429288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 smtClean="0"/>
              <a:t/>
            </a:r>
            <a:br>
              <a:rPr lang="sk-SK" dirty="0" smtClean="0"/>
            </a:br>
            <a:r>
              <a:rPr lang="sk-SK" sz="2800" b="1" dirty="0" smtClean="0"/>
              <a:t>Mravček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sz="2000" b="1" dirty="0" smtClean="0"/>
              <a:t>Spadol z kríka mravček,</a:t>
            </a:r>
            <a:br>
              <a:rPr lang="sk-SK" sz="2000" b="1" dirty="0" smtClean="0"/>
            </a:br>
            <a:r>
              <a:rPr lang="sk-SK" sz="2000" b="1" dirty="0" smtClean="0"/>
              <a:t>rozbolel ho palček,</a:t>
            </a:r>
            <a:br>
              <a:rPr lang="sk-SK" sz="2000" b="1" dirty="0" smtClean="0"/>
            </a:br>
            <a:r>
              <a:rPr lang="sk-SK" sz="2000" b="1" dirty="0" smtClean="0"/>
              <a:t>potom celá nožička,</a:t>
            </a:r>
            <a:br>
              <a:rPr lang="sk-SK" sz="2000" b="1" dirty="0" smtClean="0"/>
            </a:br>
            <a:r>
              <a:rPr lang="sk-SK" sz="2000" b="1" dirty="0" smtClean="0"/>
              <a:t>nuž si ľahol do kríčka.</a:t>
            </a:r>
            <a:br>
              <a:rPr lang="sk-SK" sz="2000" b="1" dirty="0" smtClean="0"/>
            </a:br>
            <a:r>
              <a:rPr lang="sk-SK" sz="2000" b="1" dirty="0" smtClean="0"/>
              <a:t/>
            </a:r>
            <a:br>
              <a:rPr lang="sk-SK" sz="2000" b="1" dirty="0" smtClean="0"/>
            </a:br>
            <a:r>
              <a:rPr lang="sk-SK" sz="2000" b="1" dirty="0" smtClean="0"/>
              <a:t>                           Čmeliak lietal naokolo,</a:t>
            </a:r>
            <a:br>
              <a:rPr lang="sk-SK" sz="2000" b="1" dirty="0" smtClean="0"/>
            </a:br>
            <a:r>
              <a:rPr lang="sk-SK" sz="2000" b="1" dirty="0" smtClean="0"/>
              <a:t>                           mravčeka mu ľúto bolo.</a:t>
            </a:r>
            <a:br>
              <a:rPr lang="sk-SK" sz="2000" b="1" dirty="0" smtClean="0"/>
            </a:br>
            <a:r>
              <a:rPr lang="sk-SK" sz="2000" b="1" dirty="0" smtClean="0"/>
              <a:t>                           Do lístočka skorocelu</a:t>
            </a:r>
            <a:br>
              <a:rPr lang="sk-SK" sz="2000" b="1" dirty="0" smtClean="0"/>
            </a:br>
            <a:r>
              <a:rPr lang="sk-SK" sz="2000" b="1" dirty="0" smtClean="0"/>
              <a:t>                           zabalil mu nôžku celú.</a:t>
            </a:r>
            <a:br>
              <a:rPr lang="sk-SK" sz="2000" b="1" dirty="0" smtClean="0"/>
            </a:br>
            <a:r>
              <a:rPr lang="sk-SK" sz="2000" b="1" dirty="0" smtClean="0"/>
              <a:t>                           Priniesol aj medu trošku,</a:t>
            </a:r>
            <a:br>
              <a:rPr lang="sk-SK" sz="2000" b="1" dirty="0" smtClean="0"/>
            </a:br>
            <a:r>
              <a:rPr lang="sk-SK" sz="2000" b="1" dirty="0" smtClean="0"/>
              <a:t>                           hneď mal mravček zdravú nôžku. </a:t>
            </a:r>
            <a:br>
              <a:rPr lang="sk-SK" sz="2000" b="1" dirty="0" smtClean="0"/>
            </a:br>
            <a:r>
              <a:rPr lang="sk-SK" sz="2000" b="1" dirty="0" smtClean="0"/>
              <a:t/>
            </a:r>
            <a:br>
              <a:rPr lang="sk-SK" sz="2000" b="1" dirty="0" smtClean="0"/>
            </a:br>
            <a:r>
              <a:rPr lang="sk-SK" dirty="0" smtClean="0"/>
              <a:t>                                                   </a:t>
            </a:r>
            <a:r>
              <a:rPr lang="sk-SK" i="1" dirty="0" smtClean="0"/>
              <a:t>Ján </a:t>
            </a:r>
            <a:r>
              <a:rPr lang="sk-SK" i="1" dirty="0" err="1" smtClean="0"/>
              <a:t>Andel</a:t>
            </a:r>
            <a:endParaRPr lang="sk-SK" dirty="0"/>
          </a:p>
        </p:txBody>
      </p:sp>
      <p:pic>
        <p:nvPicPr>
          <p:cNvPr id="1028" name="Picture 4" descr="http://bestclipartblog.com/clipart-pics/bumble-bee-clip-art-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5143504" y="714356"/>
            <a:ext cx="1357322" cy="1322496"/>
          </a:xfrm>
          <a:prstGeom prst="rect">
            <a:avLst/>
          </a:prstGeom>
          <a:noFill/>
        </p:spPr>
      </p:pic>
      <p:pic>
        <p:nvPicPr>
          <p:cNvPr id="6" name="Picture 8" descr="http://simpsonswiki.com/w/images/thumb/5/59/UncleAnt.png/250px-UncleAn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54668" y="928670"/>
            <a:ext cx="1260670" cy="1714512"/>
          </a:xfrm>
          <a:prstGeom prst="rect">
            <a:avLst/>
          </a:prstGeom>
          <a:noFill/>
        </p:spPr>
      </p:pic>
      <p:pic>
        <p:nvPicPr>
          <p:cNvPr id="1032" name="Picture 8" descr="http://www.raft-herbar.szm.com/assets/images/skorocel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48" y="3071810"/>
            <a:ext cx="1905000" cy="2705100"/>
          </a:xfrm>
          <a:prstGeom prst="rect">
            <a:avLst/>
          </a:prstGeom>
          <a:noFill/>
        </p:spPr>
      </p:pic>
      <p:pic>
        <p:nvPicPr>
          <p:cNvPr id="1034" name="Picture 10" descr="http://www.raft-herbar.szm.com/assets/images/skorocel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72330" y="2928934"/>
            <a:ext cx="1643074" cy="23331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tveclib.pbworks.com/f/1298089086/Grass_Border_4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DF0"/>
              </a:clrFrom>
              <a:clrTo>
                <a:srgbClr val="FBFDF0">
                  <a:alpha val="0"/>
                </a:srgbClr>
              </a:clrTo>
            </a:clrChange>
            <a:duotone>
              <a:prstClr val="black"/>
              <a:srgbClr val="92D05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2357422" y="5643578"/>
            <a:ext cx="6000792" cy="571504"/>
          </a:xfrm>
          <a:prstGeom prst="rect">
            <a:avLst/>
          </a:prstGeom>
          <a:noFill/>
        </p:spPr>
      </p:pic>
      <p:pic>
        <p:nvPicPr>
          <p:cNvPr id="5" name="Picture 2" descr="http://tveclib.pbworks.com/f/1298089086/Grass_Border_4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BFDF0"/>
              </a:clrFrom>
              <a:clrTo>
                <a:srgbClr val="FBFDF0">
                  <a:alpha val="0"/>
                </a:srgbClr>
              </a:clrTo>
            </a:clrChange>
            <a:duotone>
              <a:prstClr val="black"/>
              <a:srgbClr val="92D05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 rot="16200000">
            <a:off x="5717945" y="3283188"/>
            <a:ext cx="5280541" cy="571504"/>
          </a:xfrm>
          <a:prstGeom prst="rect">
            <a:avLst/>
          </a:prstGeom>
          <a:noFill/>
        </p:spPr>
      </p:pic>
      <p:pic>
        <p:nvPicPr>
          <p:cNvPr id="6" name="Picture 2" descr="http://tveclib.pbworks.com/f/1298089086/Grass_Border_4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BFDF0"/>
              </a:clrFrom>
              <a:clrTo>
                <a:srgbClr val="FBFDF0">
                  <a:alpha val="0"/>
                </a:srgbClr>
              </a:clrTo>
            </a:clrChange>
            <a:duotone>
              <a:prstClr val="black"/>
              <a:srgbClr val="92D05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 rot="5400000">
            <a:off x="-1785982" y="3214686"/>
            <a:ext cx="5429287" cy="571504"/>
          </a:xfrm>
          <a:prstGeom prst="rect">
            <a:avLst/>
          </a:prstGeom>
          <a:noFill/>
        </p:spPr>
      </p:pic>
      <p:pic>
        <p:nvPicPr>
          <p:cNvPr id="7" name="Picture 2" descr="http://tveclib.pbworks.com/f/1298089086/Grass_Border_4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BFDF0"/>
              </a:clrFrom>
              <a:clrTo>
                <a:srgbClr val="FBFDF0">
                  <a:alpha val="0"/>
                </a:srgbClr>
              </a:clrTo>
            </a:clrChange>
            <a:duotone>
              <a:prstClr val="black"/>
              <a:srgbClr val="92D05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 rot="10800000">
            <a:off x="642910" y="642918"/>
            <a:ext cx="3214710" cy="571504"/>
          </a:xfrm>
          <a:prstGeom prst="rect">
            <a:avLst/>
          </a:prstGeom>
          <a:noFill/>
        </p:spPr>
      </p:pic>
      <p:pic>
        <p:nvPicPr>
          <p:cNvPr id="8" name="Picture 2" descr="http://tveclib.pbworks.com/f/1298089086/Grass_Border_4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BFDF0"/>
              </a:clrFrom>
              <a:clrTo>
                <a:srgbClr val="FBFDF0">
                  <a:alpha val="0"/>
                </a:srgbClr>
              </a:clrTo>
            </a:clrChange>
            <a:duotone>
              <a:prstClr val="black"/>
              <a:srgbClr val="92D05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 rot="10800000">
            <a:off x="6357950" y="642918"/>
            <a:ext cx="2286016" cy="571504"/>
          </a:xfrm>
          <a:prstGeom prst="rect">
            <a:avLst/>
          </a:prstGeom>
          <a:noFill/>
        </p:spPr>
      </p:pic>
      <p:pic>
        <p:nvPicPr>
          <p:cNvPr id="9" name="Picture 2" descr="http://tveclib.pbworks.com/f/1298089086/Grass_Border_4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BFDF0"/>
              </a:clrFrom>
              <a:clrTo>
                <a:srgbClr val="FBFDF0">
                  <a:alpha val="0"/>
                </a:srgbClr>
              </a:clrTo>
            </a:clrChange>
            <a:duotone>
              <a:prstClr val="black"/>
              <a:srgbClr val="92D05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642910" y="5643578"/>
            <a:ext cx="928694" cy="571504"/>
          </a:xfrm>
          <a:prstGeom prst="rect">
            <a:avLst/>
          </a:prstGeom>
          <a:noFill/>
        </p:spPr>
      </p:pic>
      <p:pic>
        <p:nvPicPr>
          <p:cNvPr id="10" name="Picture 2" descr="http://tveclib.pbworks.com/f/1298089086/Grass_Border_4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BFDF0"/>
              </a:clrFrom>
              <a:clrTo>
                <a:srgbClr val="FBFDF0">
                  <a:alpha val="0"/>
                </a:srgbClr>
              </a:clrTo>
            </a:clrChange>
            <a:duotone>
              <a:prstClr val="black"/>
              <a:srgbClr val="92D05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5786446" y="4214818"/>
            <a:ext cx="2714644" cy="571504"/>
          </a:xfrm>
          <a:prstGeom prst="rect">
            <a:avLst/>
          </a:prstGeom>
          <a:noFill/>
        </p:spPr>
      </p:pic>
      <p:pic>
        <p:nvPicPr>
          <p:cNvPr id="11" name="Picture 2" descr="http://tveclib.pbworks.com/f/1298089086/Grass_Border_4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BFDF0"/>
              </a:clrFrom>
              <a:clrTo>
                <a:srgbClr val="FBFDF0">
                  <a:alpha val="0"/>
                </a:srgbClr>
              </a:clrTo>
            </a:clrChange>
            <a:duotone>
              <a:prstClr val="black"/>
              <a:srgbClr val="92D05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 rot="16200000">
            <a:off x="2857488" y="1142984"/>
            <a:ext cx="1428760" cy="571504"/>
          </a:xfrm>
          <a:prstGeom prst="rect">
            <a:avLst/>
          </a:prstGeom>
          <a:noFill/>
        </p:spPr>
      </p:pic>
      <p:pic>
        <p:nvPicPr>
          <p:cNvPr id="12" name="Picture 2" descr="http://tveclib.pbworks.com/f/1298089086/Grass_Border_4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BFDF0"/>
              </a:clrFrom>
              <a:clrTo>
                <a:srgbClr val="FBFDF0">
                  <a:alpha val="0"/>
                </a:srgbClr>
              </a:clrTo>
            </a:clrChange>
            <a:duotone>
              <a:prstClr val="black"/>
              <a:srgbClr val="92D05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1714480" y="1714488"/>
            <a:ext cx="2143140" cy="571504"/>
          </a:xfrm>
          <a:prstGeom prst="rect">
            <a:avLst/>
          </a:prstGeom>
          <a:noFill/>
        </p:spPr>
      </p:pic>
      <p:pic>
        <p:nvPicPr>
          <p:cNvPr id="13" name="Picture 2" descr="http://tveclib.pbworks.com/f/1298089086/Grass_Border_4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BFDF0"/>
              </a:clrFrom>
              <a:clrTo>
                <a:srgbClr val="FBFDF0">
                  <a:alpha val="0"/>
                </a:srgbClr>
              </a:clrTo>
            </a:clrChange>
            <a:duotone>
              <a:prstClr val="black"/>
              <a:srgbClr val="92D05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714348" y="4429132"/>
            <a:ext cx="2428892" cy="571504"/>
          </a:xfrm>
          <a:prstGeom prst="rect">
            <a:avLst/>
          </a:prstGeom>
          <a:noFill/>
        </p:spPr>
      </p:pic>
      <p:pic>
        <p:nvPicPr>
          <p:cNvPr id="14" name="Picture 2" descr="http://tveclib.pbworks.com/f/1298089086/Grass_Border_4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BFDF0"/>
              </a:clrFrom>
              <a:clrTo>
                <a:srgbClr val="FBFDF0">
                  <a:alpha val="0"/>
                </a:srgbClr>
              </a:clrTo>
            </a:clrChange>
            <a:duotone>
              <a:prstClr val="black"/>
              <a:srgbClr val="92D05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 rot="16200000">
            <a:off x="2357422" y="4214818"/>
            <a:ext cx="1000132" cy="571504"/>
          </a:xfrm>
          <a:prstGeom prst="rect">
            <a:avLst/>
          </a:prstGeom>
          <a:noFill/>
        </p:spPr>
      </p:pic>
      <p:pic>
        <p:nvPicPr>
          <p:cNvPr id="15" name="Picture 2" descr="http://tveclib.pbworks.com/f/1298089086/Grass_Border_4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BFDF0"/>
              </a:clrFrom>
              <a:clrTo>
                <a:srgbClr val="FBFDF0">
                  <a:alpha val="0"/>
                </a:srgbClr>
              </a:clrTo>
            </a:clrChange>
            <a:duotone>
              <a:prstClr val="black"/>
              <a:srgbClr val="92D05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 rot="16200000" flipV="1">
            <a:off x="1495404" y="4148142"/>
            <a:ext cx="928694" cy="633418"/>
          </a:xfrm>
          <a:prstGeom prst="rect">
            <a:avLst/>
          </a:prstGeom>
          <a:noFill/>
        </p:spPr>
      </p:pic>
      <p:pic>
        <p:nvPicPr>
          <p:cNvPr id="16" name="Picture 2" descr="http://tveclib.pbworks.com/f/1298089086/Grass_Border_4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BFDF0"/>
              </a:clrFrom>
              <a:clrTo>
                <a:srgbClr val="FBFDF0">
                  <a:alpha val="0"/>
                </a:srgbClr>
              </a:clrTo>
            </a:clrChange>
            <a:duotone>
              <a:prstClr val="black"/>
              <a:srgbClr val="92D05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 rot="16200000" flipV="1">
            <a:off x="3924296" y="4505332"/>
            <a:ext cx="928694" cy="633418"/>
          </a:xfrm>
          <a:prstGeom prst="rect">
            <a:avLst/>
          </a:prstGeom>
          <a:noFill/>
        </p:spPr>
      </p:pic>
      <p:pic>
        <p:nvPicPr>
          <p:cNvPr id="17" name="Picture 2" descr="http://tveclib.pbworks.com/f/1298089086/Grass_Border_4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BFDF0"/>
              </a:clrFrom>
              <a:clrTo>
                <a:srgbClr val="FBFDF0">
                  <a:alpha val="0"/>
                </a:srgbClr>
              </a:clrTo>
            </a:clrChange>
            <a:duotone>
              <a:prstClr val="black"/>
              <a:srgbClr val="92D05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4929190" y="1928802"/>
            <a:ext cx="2643206" cy="571504"/>
          </a:xfrm>
          <a:prstGeom prst="rect">
            <a:avLst/>
          </a:prstGeom>
          <a:noFill/>
        </p:spPr>
      </p:pic>
      <p:pic>
        <p:nvPicPr>
          <p:cNvPr id="18" name="Picture 2" descr="http://tveclib.pbworks.com/f/1298089086/Grass_Border_4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BFDF0"/>
              </a:clrFrom>
              <a:clrTo>
                <a:srgbClr val="FBFDF0">
                  <a:alpha val="0"/>
                </a:srgbClr>
              </a:clrTo>
            </a:clrChange>
            <a:duotone>
              <a:prstClr val="black"/>
              <a:srgbClr val="92D05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 rot="16200000" flipV="1">
            <a:off x="6710378" y="1362060"/>
            <a:ext cx="1643074" cy="633418"/>
          </a:xfrm>
          <a:prstGeom prst="rect">
            <a:avLst/>
          </a:prstGeom>
          <a:noFill/>
        </p:spPr>
      </p:pic>
      <p:pic>
        <p:nvPicPr>
          <p:cNvPr id="19" name="Picture 2" descr="http://tveclib.pbworks.com/f/1298089086/Grass_Border_4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BFDF0"/>
              </a:clrFrom>
              <a:clrTo>
                <a:srgbClr val="FBFDF0">
                  <a:alpha val="0"/>
                </a:srgbClr>
              </a:clrTo>
            </a:clrChange>
            <a:duotone>
              <a:prstClr val="black"/>
              <a:srgbClr val="92D05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 rot="16200000" flipV="1">
            <a:off x="4924428" y="1719250"/>
            <a:ext cx="642942" cy="633418"/>
          </a:xfrm>
          <a:prstGeom prst="rect">
            <a:avLst/>
          </a:prstGeom>
          <a:noFill/>
        </p:spPr>
      </p:pic>
      <p:pic>
        <p:nvPicPr>
          <p:cNvPr id="20" name="Picture 2" descr="http://tveclib.pbworks.com/f/1298089086/Grass_Border_4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BFDF0"/>
              </a:clrFrom>
              <a:clrTo>
                <a:srgbClr val="FBFDF0">
                  <a:alpha val="0"/>
                </a:srgbClr>
              </a:clrTo>
            </a:clrChange>
            <a:duotone>
              <a:prstClr val="black"/>
              <a:srgbClr val="92D05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4929190" y="1285860"/>
            <a:ext cx="928694" cy="571504"/>
          </a:xfrm>
          <a:prstGeom prst="rect">
            <a:avLst/>
          </a:prstGeom>
          <a:noFill/>
        </p:spPr>
      </p:pic>
      <p:pic>
        <p:nvPicPr>
          <p:cNvPr id="21" name="Picture 2" descr="http://tveclib.pbworks.com/f/1298089086/Grass_Border_4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BFDF0"/>
              </a:clrFrom>
              <a:clrTo>
                <a:srgbClr val="FBFDF0">
                  <a:alpha val="0"/>
                </a:srgbClr>
              </a:clrTo>
            </a:clrChange>
            <a:duotone>
              <a:prstClr val="black"/>
              <a:srgbClr val="92D05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 rot="16200000" flipV="1">
            <a:off x="5281618" y="719118"/>
            <a:ext cx="785818" cy="633418"/>
          </a:xfrm>
          <a:prstGeom prst="rect">
            <a:avLst/>
          </a:prstGeom>
          <a:noFill/>
        </p:spPr>
      </p:pic>
      <p:pic>
        <p:nvPicPr>
          <p:cNvPr id="22" name="Picture 2" descr="http://tveclib.pbworks.com/f/1298089086/Grass_Border_4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BFDF0"/>
              </a:clrFrom>
              <a:clrTo>
                <a:srgbClr val="FBFDF0">
                  <a:alpha val="0"/>
                </a:srgbClr>
              </a:clrTo>
            </a:clrChange>
            <a:duotone>
              <a:prstClr val="black"/>
              <a:srgbClr val="92D05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3786182" y="3286124"/>
            <a:ext cx="2714644" cy="571504"/>
          </a:xfrm>
          <a:prstGeom prst="rect">
            <a:avLst/>
          </a:prstGeom>
          <a:noFill/>
        </p:spPr>
      </p:pic>
      <p:pic>
        <p:nvPicPr>
          <p:cNvPr id="23" name="Picture 2" descr="http://tveclib.pbworks.com/f/1298089086/Grass_Border_4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BFDF0"/>
              </a:clrFrom>
              <a:clrTo>
                <a:srgbClr val="FBFDF0">
                  <a:alpha val="0"/>
                </a:srgbClr>
              </a:clrTo>
            </a:clrChange>
            <a:duotone>
              <a:prstClr val="black"/>
              <a:srgbClr val="92D05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1714480" y="2928934"/>
            <a:ext cx="2286016" cy="571504"/>
          </a:xfrm>
          <a:prstGeom prst="rect">
            <a:avLst/>
          </a:prstGeom>
          <a:noFill/>
        </p:spPr>
      </p:pic>
      <p:pic>
        <p:nvPicPr>
          <p:cNvPr id="24" name="Picture 2" descr="http://tveclib.pbworks.com/f/1298089086/Grass_Border_4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BFDF0"/>
              </a:clrFrom>
              <a:clrTo>
                <a:srgbClr val="FBFDF0">
                  <a:alpha val="0"/>
                </a:srgbClr>
              </a:clrTo>
            </a:clrChange>
            <a:duotone>
              <a:prstClr val="black"/>
              <a:srgbClr val="92D05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 rot="16200000">
            <a:off x="3571868" y="3143248"/>
            <a:ext cx="714380" cy="571504"/>
          </a:xfrm>
          <a:prstGeom prst="rect">
            <a:avLst/>
          </a:prstGeom>
          <a:noFill/>
        </p:spPr>
      </p:pic>
      <p:pic>
        <p:nvPicPr>
          <p:cNvPr id="25" name="Picture 2" descr="http://tveclib.pbworks.com/f/1298089086/Grass_Border_4.jpg"/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FBFDF0"/>
              </a:clrFrom>
              <a:clrTo>
                <a:srgbClr val="FBFDF0">
                  <a:alpha val="0"/>
                </a:srgbClr>
              </a:clrTo>
            </a:clrChange>
            <a:duotone>
              <a:prstClr val="black"/>
              <a:srgbClr val="92D05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 rot="16200000" flipV="1">
            <a:off x="1495404" y="2362192"/>
            <a:ext cx="1071570" cy="633418"/>
          </a:xfrm>
          <a:prstGeom prst="rect">
            <a:avLst/>
          </a:prstGeom>
          <a:noFill/>
        </p:spPr>
      </p:pic>
      <p:pic>
        <p:nvPicPr>
          <p:cNvPr id="26" name="Picture 2" descr="http://tveclib.pbworks.com/f/1298089086/Grass_Border_4.jpg"/>
          <p:cNvPicPr>
            <a:picLocks noChangeAspect="1" noChangeArrowheads="1"/>
          </p:cNvPicPr>
          <p:nvPr/>
        </p:nvPicPr>
        <p:blipFill>
          <a:blip r:embed="rId20" cstate="print">
            <a:clrChange>
              <a:clrFrom>
                <a:srgbClr val="FBFDF0"/>
              </a:clrFrom>
              <a:clrTo>
                <a:srgbClr val="FBFDF0">
                  <a:alpha val="0"/>
                </a:srgbClr>
              </a:clrTo>
            </a:clrChange>
            <a:duotone>
              <a:prstClr val="black"/>
              <a:srgbClr val="92D05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4071934" y="4786322"/>
            <a:ext cx="2214578" cy="571504"/>
          </a:xfrm>
          <a:prstGeom prst="rect">
            <a:avLst/>
          </a:prstGeom>
          <a:noFill/>
        </p:spPr>
      </p:pic>
      <p:pic>
        <p:nvPicPr>
          <p:cNvPr id="27" name="Picture 2" descr="http://tveclib.pbworks.com/f/1298089086/Grass_Border_4.jpg"/>
          <p:cNvPicPr>
            <a:picLocks noChangeAspect="1" noChangeArrowheads="1"/>
          </p:cNvPicPr>
          <p:nvPr/>
        </p:nvPicPr>
        <p:blipFill>
          <a:blip r:embed="rId21" cstate="print">
            <a:clrChange>
              <a:clrFrom>
                <a:srgbClr val="FBFDF0"/>
              </a:clrFrom>
              <a:clrTo>
                <a:srgbClr val="FBFDF0">
                  <a:alpha val="0"/>
                </a:srgbClr>
              </a:clrTo>
            </a:clrChange>
            <a:duotone>
              <a:prstClr val="black"/>
              <a:srgbClr val="92D05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6929422" y="2857496"/>
            <a:ext cx="1571668" cy="571504"/>
          </a:xfrm>
          <a:prstGeom prst="rect">
            <a:avLst/>
          </a:prstGeom>
          <a:noFill/>
        </p:spPr>
      </p:pic>
      <p:pic>
        <p:nvPicPr>
          <p:cNvPr id="28" name="Picture 2" descr="http://tveclib.pbworks.com/f/1298089086/Grass_Border_4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BFDF0"/>
              </a:clrFrom>
              <a:clrTo>
                <a:srgbClr val="FBFDF0">
                  <a:alpha val="0"/>
                </a:srgbClr>
              </a:clrTo>
            </a:clrChange>
            <a:duotone>
              <a:prstClr val="black"/>
              <a:srgbClr val="92D05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 rot="16200000">
            <a:off x="5643570" y="4572008"/>
            <a:ext cx="714380" cy="571504"/>
          </a:xfrm>
          <a:prstGeom prst="rect">
            <a:avLst/>
          </a:prstGeom>
          <a:noFill/>
        </p:spPr>
      </p:pic>
      <p:pic>
        <p:nvPicPr>
          <p:cNvPr id="29" name="Picture 2" descr="http://tveclib.pbworks.com/f/1298089086/Grass_Border_4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BFDF0"/>
              </a:clrFrom>
              <a:clrTo>
                <a:srgbClr val="FBFDF0">
                  <a:alpha val="0"/>
                </a:srgbClr>
              </a:clrTo>
            </a:clrChange>
            <a:duotone>
              <a:prstClr val="black"/>
              <a:srgbClr val="92D05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 rot="16200000">
            <a:off x="4714876" y="2500306"/>
            <a:ext cx="714380" cy="571504"/>
          </a:xfrm>
          <a:prstGeom prst="rect">
            <a:avLst/>
          </a:prstGeom>
          <a:noFill/>
        </p:spPr>
      </p:pic>
      <p:pic>
        <p:nvPicPr>
          <p:cNvPr id="1032" name="Picture 8" descr="http://www.studyzone.org/testprep/ela4/a/antcarryingstick.gif"/>
          <p:cNvPicPr>
            <a:picLocks noChangeAspect="1" noChangeArrowheads="1"/>
          </p:cNvPicPr>
          <p:nvPr/>
        </p:nvPicPr>
        <p:blipFill>
          <a:blip r:embed="rId2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714348" y="5214950"/>
            <a:ext cx="1599711" cy="1490627"/>
          </a:xfrm>
          <a:prstGeom prst="rect">
            <a:avLst/>
          </a:prstGeom>
          <a:noFill/>
        </p:spPr>
      </p:pic>
      <p:pic>
        <p:nvPicPr>
          <p:cNvPr id="1036" name="Picture 12" descr="http://us.cdn2.123rf.com/168nwm/alexbannykh/alexbannykh0803/alexbannykh080300002/2631192-butterfly-und-ameisen.jpg"/>
          <p:cNvPicPr>
            <a:picLocks noChangeAspect="1" noChangeArrowheads="1"/>
          </p:cNvPicPr>
          <p:nvPr/>
        </p:nvPicPr>
        <p:blipFill>
          <a:blip r:embed="rId2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7620" y="0"/>
            <a:ext cx="1314450" cy="160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pixabay.com/static/uploads/photo/2012/04/30/10/04/home-44594_640.png?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214290"/>
            <a:ext cx="2548328" cy="2992532"/>
          </a:xfrm>
          <a:prstGeom prst="rect">
            <a:avLst/>
          </a:prstGeom>
          <a:noFill/>
        </p:spPr>
      </p:pic>
      <p:sp>
        <p:nvSpPr>
          <p:cNvPr id="3" name="BlokTextu 2"/>
          <p:cNvSpPr txBox="1"/>
          <p:nvPr/>
        </p:nvSpPr>
        <p:spPr>
          <a:xfrm>
            <a:off x="0" y="214290"/>
            <a:ext cx="575356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000" b="1" dirty="0" smtClean="0"/>
              <a:t>Mravce stávajú mravenisko</a:t>
            </a:r>
          </a:p>
          <a:p>
            <a:endParaRPr lang="sk-SK" sz="2000" b="1" dirty="0" smtClean="0"/>
          </a:p>
          <a:p>
            <a:pPr>
              <a:buFontTx/>
              <a:buChar char="-"/>
            </a:pPr>
            <a:r>
              <a:rPr lang="sk-SK" sz="2000" b="1" dirty="0" smtClean="0"/>
              <a:t> Koľko mravcov ide k  mravenisku  po pravej strane?</a:t>
            </a:r>
          </a:p>
          <a:p>
            <a:pPr>
              <a:buFontTx/>
              <a:buChar char="-"/>
            </a:pPr>
            <a:r>
              <a:rPr lang="sk-SK" sz="2000" b="1" dirty="0" smtClean="0"/>
              <a:t> Koľko mravcov ide k mravenisku  po ľavej strane?</a:t>
            </a:r>
          </a:p>
          <a:p>
            <a:pPr>
              <a:buFontTx/>
              <a:buChar char="-"/>
            </a:pPr>
            <a:r>
              <a:rPr lang="sk-SK" sz="2000" b="1" dirty="0" smtClean="0"/>
              <a:t> Zapíš počet do tabuľky</a:t>
            </a:r>
            <a:endParaRPr lang="sk-SK" sz="2000" b="1" dirty="0"/>
          </a:p>
        </p:txBody>
      </p:sp>
      <p:pic>
        <p:nvPicPr>
          <p:cNvPr id="4" name="Picture 18" descr="http://askabiologist.asu.edu/sites/default/files/leafcutters.g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283440" flipH="1">
            <a:off x="758510" y="1829567"/>
            <a:ext cx="4103025" cy="2209293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5" name="Picture 20" descr="http://images.clipshrine.com/getimg/PngMedium-ant-carrying-a-leaf-8837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58082" y="4610116"/>
            <a:ext cx="1428760" cy="2247884"/>
          </a:xfrm>
          <a:prstGeom prst="rect">
            <a:avLst/>
          </a:prstGeom>
          <a:noFill/>
        </p:spPr>
      </p:pic>
      <p:pic>
        <p:nvPicPr>
          <p:cNvPr id="7" name="Picture 4" descr="http://inqs.karnage.ru/wp-content/uploads/2012/09/13177559771266693298Ant-Carrying-Egg.svg_.hi_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7429520" y="2786058"/>
            <a:ext cx="1500166" cy="1775012"/>
          </a:xfrm>
          <a:prstGeom prst="rect">
            <a:avLst/>
          </a:prstGeom>
          <a:noFill/>
        </p:spPr>
      </p:pic>
      <p:graphicFrame>
        <p:nvGraphicFramePr>
          <p:cNvPr id="8" name="Tabuľka 7"/>
          <p:cNvGraphicFramePr>
            <a:graphicFrameLocks noGrp="1"/>
          </p:cNvGraphicFramePr>
          <p:nvPr/>
        </p:nvGraphicFramePr>
        <p:xfrm>
          <a:off x="142844" y="4572008"/>
          <a:ext cx="4572032" cy="20716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16"/>
                <a:gridCol w="2286016"/>
              </a:tblGrid>
              <a:tr h="1139423"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32255">
                <a:tc>
                  <a:txBody>
                    <a:bodyPr/>
                    <a:lstStyle/>
                    <a:p>
                      <a:endParaRPr lang="sk-SK"/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" name="Šípka doprava 8"/>
          <p:cNvSpPr/>
          <p:nvPr/>
        </p:nvSpPr>
        <p:spPr>
          <a:xfrm>
            <a:off x="785786" y="4857760"/>
            <a:ext cx="978408" cy="484632"/>
          </a:xfrm>
          <a:prstGeom prst="rightArrow">
            <a:avLst/>
          </a:prstGeom>
          <a:solidFill>
            <a:srgbClr val="00B05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Šípka doľava 9"/>
          <p:cNvSpPr/>
          <p:nvPr/>
        </p:nvSpPr>
        <p:spPr>
          <a:xfrm>
            <a:off x="3000364" y="4857760"/>
            <a:ext cx="978408" cy="484632"/>
          </a:xfrm>
          <a:prstGeom prst="leftArrow">
            <a:avLst/>
          </a:prstGeom>
          <a:solidFill>
            <a:srgbClr val="00B05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4100" name="Picture 4" descr="http://us.cdn3.123rf.com/168nwm/sunlight789/sunlight7891212/sunlight789121200096/16925677-red-ant-cartoon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14942" y="4572008"/>
            <a:ext cx="962025" cy="160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uľka 2"/>
          <p:cNvGraphicFramePr>
            <a:graphicFrameLocks noGrp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828800"/>
                <a:gridCol w="1828800"/>
                <a:gridCol w="1828800"/>
                <a:gridCol w="1828800"/>
              </a:tblGrid>
              <a:tr h="1714500"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1714500">
                <a:tc>
                  <a:txBody>
                    <a:bodyPr/>
                    <a:lstStyle/>
                    <a:p>
                      <a:endParaRPr lang="sk-SK"/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1714500">
                <a:tc>
                  <a:txBody>
                    <a:bodyPr/>
                    <a:lstStyle/>
                    <a:p>
                      <a:endParaRPr lang="sk-SK"/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1714500">
                <a:tc>
                  <a:txBody>
                    <a:bodyPr/>
                    <a:lstStyle/>
                    <a:p>
                      <a:endParaRPr lang="sk-SK"/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pic>
        <p:nvPicPr>
          <p:cNvPr id="4" name="Picture 20" descr="http://images.clipshrine.com/getimg/PngMedium-ant-carrying-a-leaf-8837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708" y="1857364"/>
            <a:ext cx="1609473" cy="1357322"/>
          </a:xfrm>
          <a:prstGeom prst="rect">
            <a:avLst/>
          </a:prstGeom>
          <a:noFill/>
        </p:spPr>
      </p:pic>
      <p:pic>
        <p:nvPicPr>
          <p:cNvPr id="5" name="Picture 20" descr="http://images.clipshrine.com/getimg/PngMedium-ant-carrying-a-leaf-8837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3633773"/>
            <a:ext cx="1643074" cy="1385659"/>
          </a:xfrm>
          <a:prstGeom prst="rect">
            <a:avLst/>
          </a:prstGeom>
          <a:noFill/>
        </p:spPr>
      </p:pic>
      <p:pic>
        <p:nvPicPr>
          <p:cNvPr id="6" name="Picture 6" descr="http://3.bp.blogspot.com/_ttS9IMsRUA0/TSaZAW94AQI/AAAAAAAAAEg/WKfKgy2FcCI/s320/ant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214281" y="142852"/>
            <a:ext cx="1389745" cy="1478725"/>
          </a:xfrm>
          <a:prstGeom prst="rect">
            <a:avLst/>
          </a:prstGeom>
          <a:noFill/>
        </p:spPr>
      </p:pic>
      <p:pic>
        <p:nvPicPr>
          <p:cNvPr id="7" name="Picture 6" descr="http://3.bp.blogspot.com/_ttS9IMsRUA0/TSaZAW94AQI/AAAAAAAAAEg/WKfKgy2FcCI/s320/ant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2071670" y="5214950"/>
            <a:ext cx="1389745" cy="1478725"/>
          </a:xfrm>
          <a:prstGeom prst="rect">
            <a:avLst/>
          </a:prstGeom>
          <a:noFill/>
        </p:spPr>
      </p:pic>
      <p:pic>
        <p:nvPicPr>
          <p:cNvPr id="8" name="Picture 8" descr="http://simpsonswiki.com/w/images/thumb/5/59/UncleAnt.png/250px-UncleAnt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00496" y="1785926"/>
            <a:ext cx="1143008" cy="1554491"/>
          </a:xfrm>
          <a:prstGeom prst="rect">
            <a:avLst/>
          </a:prstGeom>
          <a:noFill/>
        </p:spPr>
      </p:pic>
      <p:pic>
        <p:nvPicPr>
          <p:cNvPr id="9" name="Picture 8" descr="http://simpsonswiki.com/w/images/thumb/5/59/UncleAnt.png/250px-UncleAnt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43834" y="142852"/>
            <a:ext cx="1143008" cy="1554491"/>
          </a:xfrm>
          <a:prstGeom prst="rect">
            <a:avLst/>
          </a:prstGeom>
          <a:noFill/>
        </p:spPr>
      </p:pic>
      <p:pic>
        <p:nvPicPr>
          <p:cNvPr id="10" name="Picture 2" descr="http://www.woman.at/mywoman/static/ichliebedaschaos/images/gebimameis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57620" y="285728"/>
            <a:ext cx="1546619" cy="1171564"/>
          </a:xfrm>
          <a:prstGeom prst="rect">
            <a:avLst/>
          </a:prstGeom>
          <a:noFill/>
        </p:spPr>
      </p:pic>
      <p:pic>
        <p:nvPicPr>
          <p:cNvPr id="11" name="Picture 2" descr="http://www.woman.at/mywoman/static/ichliebedaschaos/images/gebimameis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00232" y="3571876"/>
            <a:ext cx="1546619" cy="1171564"/>
          </a:xfrm>
          <a:prstGeom prst="rect">
            <a:avLst/>
          </a:prstGeom>
          <a:noFill/>
        </p:spPr>
      </p:pic>
      <p:pic>
        <p:nvPicPr>
          <p:cNvPr id="12" name="Picture 4" descr="http://inqs.karnage.ru/wp-content/uploads/2012/09/13177559771266693298Ant-Carrying-Egg.svg_.hi_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72132" y="1857364"/>
            <a:ext cx="1617821" cy="1466825"/>
          </a:xfrm>
          <a:prstGeom prst="rect">
            <a:avLst/>
          </a:prstGeom>
          <a:noFill/>
        </p:spPr>
      </p:pic>
      <p:pic>
        <p:nvPicPr>
          <p:cNvPr id="13" name="Picture 4" descr="http://inqs.karnage.ru/wp-content/uploads/2012/09/13177559771266693298Ant-Carrying-Egg.svg_.hi_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2844" y="5214950"/>
            <a:ext cx="1617821" cy="1466825"/>
          </a:xfrm>
          <a:prstGeom prst="rect">
            <a:avLst/>
          </a:prstGeom>
          <a:noFill/>
        </p:spPr>
      </p:pic>
      <p:pic>
        <p:nvPicPr>
          <p:cNvPr id="14" name="Picture 4" descr="http://dreager1.files.wordpress.com/2012/06/cartoon-ant-8.gif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14546" y="1785926"/>
            <a:ext cx="1214446" cy="1561430"/>
          </a:xfrm>
          <a:prstGeom prst="rect">
            <a:avLst/>
          </a:prstGeom>
          <a:noFill/>
        </p:spPr>
      </p:pic>
      <p:pic>
        <p:nvPicPr>
          <p:cNvPr id="15" name="Picture 4" descr="http://dreager1.files.wordpress.com/2012/06/cartoon-ant-8.gif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72396" y="5296570"/>
            <a:ext cx="1214446" cy="1561430"/>
          </a:xfrm>
          <a:prstGeom prst="rect">
            <a:avLst/>
          </a:prstGeom>
          <a:noFill/>
        </p:spPr>
      </p:pic>
      <p:pic>
        <p:nvPicPr>
          <p:cNvPr id="16" name="Picture 2" descr="http://clipartist.net/openclipart.org/2013/August/cartoon_ant-555px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42844" y="3500438"/>
            <a:ext cx="1357322" cy="1484495"/>
          </a:xfrm>
          <a:prstGeom prst="rect">
            <a:avLst/>
          </a:prstGeom>
          <a:noFill/>
        </p:spPr>
      </p:pic>
      <p:pic>
        <p:nvPicPr>
          <p:cNvPr id="17" name="Picture 2" descr="http://clipartist.net/openclipart.org/2013/August/cartoon_ant-555px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500958" y="1785926"/>
            <a:ext cx="1357322" cy="1484495"/>
          </a:xfrm>
          <a:prstGeom prst="rect">
            <a:avLst/>
          </a:prstGeom>
          <a:noFill/>
        </p:spPr>
      </p:pic>
      <p:pic>
        <p:nvPicPr>
          <p:cNvPr id="18" name="Picture 4" descr="http://www.pd4pic.com/images250_/food-cartoon-hot-dog-ant-insect-walking-carrying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857356" y="142852"/>
            <a:ext cx="1719787" cy="1485897"/>
          </a:xfrm>
          <a:prstGeom prst="rect">
            <a:avLst/>
          </a:prstGeom>
          <a:noFill/>
        </p:spPr>
      </p:pic>
      <p:pic>
        <p:nvPicPr>
          <p:cNvPr id="19" name="Picture 4" descr="http://www.pd4pic.com/images250_/food-cartoon-hot-dog-ant-insect-walking-carrying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714744" y="5214950"/>
            <a:ext cx="1719787" cy="1485897"/>
          </a:xfrm>
          <a:prstGeom prst="rect">
            <a:avLst/>
          </a:prstGeom>
          <a:noFill/>
        </p:spPr>
      </p:pic>
      <p:pic>
        <p:nvPicPr>
          <p:cNvPr id="20" name="Picture 12" descr="http://4.bp.blogspot.com/-Sg7ZLSsSrDs/TbkA-ACwR6I/AAAAAAAAA4k/jKIlx1csLPE/s400/hormiga%2Batomica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857620" y="3429000"/>
            <a:ext cx="1571636" cy="1571636"/>
          </a:xfrm>
          <a:prstGeom prst="rect">
            <a:avLst/>
          </a:prstGeom>
          <a:noFill/>
        </p:spPr>
      </p:pic>
      <p:pic>
        <p:nvPicPr>
          <p:cNvPr id="21" name="Picture 12" descr="http://4.bp.blogspot.com/-Sg7ZLSsSrDs/TbkA-ACwR6I/AAAAAAAAA4k/jKIlx1csLPE/s400/hormiga%2Batomica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572132" y="142852"/>
            <a:ext cx="1571636" cy="1571636"/>
          </a:xfrm>
          <a:prstGeom prst="rect">
            <a:avLst/>
          </a:prstGeom>
          <a:noFill/>
        </p:spPr>
      </p:pic>
      <p:pic>
        <p:nvPicPr>
          <p:cNvPr id="22" name="Picture 14" descr="http://cliparts101.com/files/657/B8AF4C4736AB83621B459E84161A5B12/Ant_Playing_Fiddle.png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29520" y="3500438"/>
            <a:ext cx="1571636" cy="1571636"/>
          </a:xfrm>
          <a:prstGeom prst="rect">
            <a:avLst/>
          </a:prstGeom>
          <a:noFill/>
        </p:spPr>
      </p:pic>
      <p:pic>
        <p:nvPicPr>
          <p:cNvPr id="23" name="Picture 14" descr="http://cliparts101.com/files/657/B8AF4C4736AB83621B459E84161A5B12/Ant_Playing_Fiddle.png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72132" y="5286364"/>
            <a:ext cx="1571636" cy="15716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1928794" y="214290"/>
            <a:ext cx="51250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b="1" dirty="0" smtClean="0"/>
              <a:t>Ktorý mravec sa dostane skôr k  cukru?</a:t>
            </a:r>
            <a:endParaRPr lang="sk-SK" sz="2400" b="1" dirty="0"/>
          </a:p>
        </p:txBody>
      </p:sp>
      <p:pic>
        <p:nvPicPr>
          <p:cNvPr id="18438" name="Picture 6" descr="http://www.historyoftheuniverse.com/images/sandSugar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642918"/>
            <a:ext cx="1822301" cy="1452559"/>
          </a:xfrm>
          <a:prstGeom prst="rect">
            <a:avLst/>
          </a:prstGeom>
          <a:noFill/>
        </p:spPr>
      </p:pic>
      <p:pic>
        <p:nvPicPr>
          <p:cNvPr id="6" name="Picture 6" descr="http://www.historyoftheuniverse.com/images/sandSugar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14744" y="714356"/>
            <a:ext cx="1714512" cy="1366640"/>
          </a:xfrm>
          <a:prstGeom prst="rect">
            <a:avLst/>
          </a:prstGeom>
          <a:noFill/>
        </p:spPr>
      </p:pic>
      <p:pic>
        <p:nvPicPr>
          <p:cNvPr id="7" name="Picture 6" descr="http://www.historyoftheuniverse.com/images/sandSugar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15140" y="642918"/>
            <a:ext cx="1659942" cy="1323142"/>
          </a:xfrm>
          <a:prstGeom prst="rect">
            <a:avLst/>
          </a:prstGeom>
          <a:noFill/>
        </p:spPr>
      </p:pic>
      <p:sp>
        <p:nvSpPr>
          <p:cNvPr id="8" name="Voľná forma 7"/>
          <p:cNvSpPr/>
          <p:nvPr/>
        </p:nvSpPr>
        <p:spPr>
          <a:xfrm>
            <a:off x="714348" y="1785926"/>
            <a:ext cx="7812912" cy="3831220"/>
          </a:xfrm>
          <a:custGeom>
            <a:avLst/>
            <a:gdLst>
              <a:gd name="connsiteX0" fmla="*/ 397398 w 7812912"/>
              <a:gd name="connsiteY0" fmla="*/ 0 h 3831220"/>
              <a:gd name="connsiteX1" fmla="*/ 941408 w 7812912"/>
              <a:gd name="connsiteY1" fmla="*/ 335665 h 3831220"/>
              <a:gd name="connsiteX2" fmla="*/ 1091879 w 7812912"/>
              <a:gd name="connsiteY2" fmla="*/ 798653 h 3831220"/>
              <a:gd name="connsiteX3" fmla="*/ 652041 w 7812912"/>
              <a:gd name="connsiteY3" fmla="*/ 1261640 h 3831220"/>
              <a:gd name="connsiteX4" fmla="*/ 27008 w 7812912"/>
              <a:gd name="connsiteY4" fmla="*/ 1747777 h 3831220"/>
              <a:gd name="connsiteX5" fmla="*/ 814087 w 7812912"/>
              <a:gd name="connsiteY5" fmla="*/ 3148314 h 3831220"/>
              <a:gd name="connsiteX6" fmla="*/ 2006279 w 7812912"/>
              <a:gd name="connsiteY6" fmla="*/ 2905245 h 3831220"/>
              <a:gd name="connsiteX7" fmla="*/ 1959981 w 7812912"/>
              <a:gd name="connsiteY7" fmla="*/ 1632030 h 3831220"/>
              <a:gd name="connsiteX8" fmla="*/ 1647464 w 7812912"/>
              <a:gd name="connsiteY8" fmla="*/ 625033 h 3831220"/>
              <a:gd name="connsiteX9" fmla="*/ 2862806 w 7812912"/>
              <a:gd name="connsiteY9" fmla="*/ 763929 h 3831220"/>
              <a:gd name="connsiteX10" fmla="*/ 3765631 w 7812912"/>
              <a:gd name="connsiteY10" fmla="*/ 324091 h 3831220"/>
              <a:gd name="connsiteX11" fmla="*/ 4842077 w 7812912"/>
              <a:gd name="connsiteY11" fmla="*/ 833377 h 3831220"/>
              <a:gd name="connsiteX12" fmla="*/ 3487839 w 7812912"/>
              <a:gd name="connsiteY12" fmla="*/ 1516283 h 3831220"/>
              <a:gd name="connsiteX13" fmla="*/ 4008700 w 7812912"/>
              <a:gd name="connsiteY13" fmla="*/ 2731625 h 3831220"/>
              <a:gd name="connsiteX14" fmla="*/ 5038846 w 7812912"/>
              <a:gd name="connsiteY14" fmla="*/ 2500131 h 3831220"/>
              <a:gd name="connsiteX15" fmla="*/ 5825925 w 7812912"/>
              <a:gd name="connsiteY15" fmla="*/ 2939969 h 3831220"/>
              <a:gd name="connsiteX16" fmla="*/ 7481105 w 7812912"/>
              <a:gd name="connsiteY16" fmla="*/ 2858946 h 3831220"/>
              <a:gd name="connsiteX17" fmla="*/ 4980973 w 7812912"/>
              <a:gd name="connsiteY17" fmla="*/ 1944546 h 3831220"/>
              <a:gd name="connsiteX18" fmla="*/ 5490259 w 7812912"/>
              <a:gd name="connsiteY18" fmla="*/ 1099595 h 3831220"/>
              <a:gd name="connsiteX19" fmla="*/ 5189317 w 7812912"/>
              <a:gd name="connsiteY19" fmla="*/ 266217 h 3831220"/>
              <a:gd name="connsiteX20" fmla="*/ 6879221 w 7812912"/>
              <a:gd name="connsiteY20" fmla="*/ 1493134 h 3831220"/>
              <a:gd name="connsiteX21" fmla="*/ 7724173 w 7812912"/>
              <a:gd name="connsiteY21" fmla="*/ 3148314 h 3831220"/>
              <a:gd name="connsiteX22" fmla="*/ 7411657 w 7812912"/>
              <a:gd name="connsiteY22" fmla="*/ 3831220 h 3831220"/>
              <a:gd name="connsiteX23" fmla="*/ 7411657 w 7812912"/>
              <a:gd name="connsiteY23" fmla="*/ 3831220 h 3831220"/>
              <a:gd name="connsiteX24" fmla="*/ 7400082 w 7812912"/>
              <a:gd name="connsiteY24" fmla="*/ 3819645 h 3831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812912" h="3831220">
                <a:moveTo>
                  <a:pt x="397398" y="0"/>
                </a:moveTo>
                <a:cubicBezTo>
                  <a:pt x="611529" y="101278"/>
                  <a:pt x="825661" y="202556"/>
                  <a:pt x="941408" y="335665"/>
                </a:cubicBezTo>
                <a:cubicBezTo>
                  <a:pt x="1057155" y="468774"/>
                  <a:pt x="1140107" y="644324"/>
                  <a:pt x="1091879" y="798653"/>
                </a:cubicBezTo>
                <a:cubicBezTo>
                  <a:pt x="1043651" y="952982"/>
                  <a:pt x="829519" y="1103453"/>
                  <a:pt x="652041" y="1261640"/>
                </a:cubicBezTo>
                <a:cubicBezTo>
                  <a:pt x="474563" y="1419827"/>
                  <a:pt x="0" y="1433331"/>
                  <a:pt x="27008" y="1747777"/>
                </a:cubicBezTo>
                <a:cubicBezTo>
                  <a:pt x="54016" y="2062223"/>
                  <a:pt x="484209" y="2955403"/>
                  <a:pt x="814087" y="3148314"/>
                </a:cubicBezTo>
                <a:cubicBezTo>
                  <a:pt x="1143965" y="3341225"/>
                  <a:pt x="1815297" y="3157959"/>
                  <a:pt x="2006279" y="2905245"/>
                </a:cubicBezTo>
                <a:cubicBezTo>
                  <a:pt x="2197261" y="2652531"/>
                  <a:pt x="2019783" y="2012065"/>
                  <a:pt x="1959981" y="1632030"/>
                </a:cubicBezTo>
                <a:cubicBezTo>
                  <a:pt x="1900179" y="1251995"/>
                  <a:pt x="1496993" y="769716"/>
                  <a:pt x="1647464" y="625033"/>
                </a:cubicBezTo>
                <a:cubicBezTo>
                  <a:pt x="1797935" y="480350"/>
                  <a:pt x="2509778" y="814086"/>
                  <a:pt x="2862806" y="763929"/>
                </a:cubicBezTo>
                <a:cubicBezTo>
                  <a:pt x="3215834" y="713772"/>
                  <a:pt x="3435753" y="312516"/>
                  <a:pt x="3765631" y="324091"/>
                </a:cubicBezTo>
                <a:cubicBezTo>
                  <a:pt x="4095509" y="335666"/>
                  <a:pt x="4888376" y="634678"/>
                  <a:pt x="4842077" y="833377"/>
                </a:cubicBezTo>
                <a:cubicBezTo>
                  <a:pt x="4795778" y="1032076"/>
                  <a:pt x="3626735" y="1199908"/>
                  <a:pt x="3487839" y="1516283"/>
                </a:cubicBezTo>
                <a:cubicBezTo>
                  <a:pt x="3348943" y="1832658"/>
                  <a:pt x="3750199" y="2567650"/>
                  <a:pt x="4008700" y="2731625"/>
                </a:cubicBezTo>
                <a:cubicBezTo>
                  <a:pt x="4267201" y="2895600"/>
                  <a:pt x="4735975" y="2465407"/>
                  <a:pt x="5038846" y="2500131"/>
                </a:cubicBezTo>
                <a:cubicBezTo>
                  <a:pt x="5341717" y="2534855"/>
                  <a:pt x="5418882" y="2880167"/>
                  <a:pt x="5825925" y="2939969"/>
                </a:cubicBezTo>
                <a:cubicBezTo>
                  <a:pt x="6232968" y="2999771"/>
                  <a:pt x="7621930" y="3024850"/>
                  <a:pt x="7481105" y="2858946"/>
                </a:cubicBezTo>
                <a:cubicBezTo>
                  <a:pt x="7340280" y="2693042"/>
                  <a:pt x="5312781" y="2237771"/>
                  <a:pt x="4980973" y="1944546"/>
                </a:cubicBezTo>
                <a:cubicBezTo>
                  <a:pt x="4649165" y="1651321"/>
                  <a:pt x="5455535" y="1379317"/>
                  <a:pt x="5490259" y="1099595"/>
                </a:cubicBezTo>
                <a:cubicBezTo>
                  <a:pt x="5524983" y="819873"/>
                  <a:pt x="4957823" y="200627"/>
                  <a:pt x="5189317" y="266217"/>
                </a:cubicBezTo>
                <a:cubicBezTo>
                  <a:pt x="5420811" y="331807"/>
                  <a:pt x="6456745" y="1012785"/>
                  <a:pt x="6879221" y="1493134"/>
                </a:cubicBezTo>
                <a:cubicBezTo>
                  <a:pt x="7301697" y="1973483"/>
                  <a:pt x="7635434" y="2758633"/>
                  <a:pt x="7724173" y="3148314"/>
                </a:cubicBezTo>
                <a:cubicBezTo>
                  <a:pt x="7812912" y="3537995"/>
                  <a:pt x="7411657" y="3831220"/>
                  <a:pt x="7411657" y="3831220"/>
                </a:cubicBezTo>
                <a:lnTo>
                  <a:pt x="7411657" y="3831220"/>
                </a:lnTo>
                <a:lnTo>
                  <a:pt x="7400082" y="3819645"/>
                </a:lnTo>
              </a:path>
            </a:pathLst>
          </a:custGeom>
          <a:noFill/>
          <a:ln w="285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Voľná forma 8"/>
          <p:cNvSpPr/>
          <p:nvPr/>
        </p:nvSpPr>
        <p:spPr>
          <a:xfrm>
            <a:off x="3071802" y="1857364"/>
            <a:ext cx="1666755" cy="3539924"/>
          </a:xfrm>
          <a:custGeom>
            <a:avLst/>
            <a:gdLst>
              <a:gd name="connsiteX0" fmla="*/ 1666755 w 1666755"/>
              <a:gd name="connsiteY0" fmla="*/ 0 h 3539924"/>
              <a:gd name="connsiteX1" fmla="*/ 1157469 w 1666755"/>
              <a:gd name="connsiteY1" fmla="*/ 289367 h 3539924"/>
              <a:gd name="connsiteX2" fmla="*/ 544011 w 1666755"/>
              <a:gd name="connsiteY2" fmla="*/ 648182 h 3539924"/>
              <a:gd name="connsiteX3" fmla="*/ 752355 w 1666755"/>
              <a:gd name="connsiteY3" fmla="*/ 1342663 h 3539924"/>
              <a:gd name="connsiteX4" fmla="*/ 1018573 w 1666755"/>
              <a:gd name="connsiteY4" fmla="*/ 2060293 h 3539924"/>
              <a:gd name="connsiteX5" fmla="*/ 1064871 w 1666755"/>
              <a:gd name="connsiteY5" fmla="*/ 2685326 h 3539924"/>
              <a:gd name="connsiteX6" fmla="*/ 821803 w 1666755"/>
              <a:gd name="connsiteY6" fmla="*/ 3206187 h 3539924"/>
              <a:gd name="connsiteX7" fmla="*/ 115747 w 1666755"/>
              <a:gd name="connsiteY7" fmla="*/ 3495554 h 3539924"/>
              <a:gd name="connsiteX8" fmla="*/ 127322 w 1666755"/>
              <a:gd name="connsiteY8" fmla="*/ 3472405 h 3539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66755" h="3539924">
                <a:moveTo>
                  <a:pt x="1666755" y="0"/>
                </a:moveTo>
                <a:lnTo>
                  <a:pt x="1157469" y="289367"/>
                </a:lnTo>
                <a:cubicBezTo>
                  <a:pt x="970345" y="397397"/>
                  <a:pt x="611530" y="472633"/>
                  <a:pt x="544011" y="648182"/>
                </a:cubicBezTo>
                <a:cubicBezTo>
                  <a:pt x="476492" y="823731"/>
                  <a:pt x="673261" y="1107311"/>
                  <a:pt x="752355" y="1342663"/>
                </a:cubicBezTo>
                <a:cubicBezTo>
                  <a:pt x="831449" y="1578015"/>
                  <a:pt x="966487" y="1836516"/>
                  <a:pt x="1018573" y="2060293"/>
                </a:cubicBezTo>
                <a:cubicBezTo>
                  <a:pt x="1070659" y="2284070"/>
                  <a:pt x="1097666" y="2494344"/>
                  <a:pt x="1064871" y="2685326"/>
                </a:cubicBezTo>
                <a:cubicBezTo>
                  <a:pt x="1032076" y="2876308"/>
                  <a:pt x="979990" y="3071149"/>
                  <a:pt x="821803" y="3206187"/>
                </a:cubicBezTo>
                <a:cubicBezTo>
                  <a:pt x="663616" y="3341225"/>
                  <a:pt x="231494" y="3451184"/>
                  <a:pt x="115747" y="3495554"/>
                </a:cubicBezTo>
                <a:cubicBezTo>
                  <a:pt x="0" y="3539924"/>
                  <a:pt x="63661" y="3506164"/>
                  <a:pt x="127322" y="3472405"/>
                </a:cubicBezTo>
              </a:path>
            </a:pathLst>
          </a:custGeom>
          <a:ln w="285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Voľná forma 9"/>
          <p:cNvSpPr/>
          <p:nvPr/>
        </p:nvSpPr>
        <p:spPr>
          <a:xfrm>
            <a:off x="3929058" y="1643050"/>
            <a:ext cx="3931534" cy="3526420"/>
          </a:xfrm>
          <a:custGeom>
            <a:avLst/>
            <a:gdLst>
              <a:gd name="connsiteX0" fmla="*/ 3657600 w 3931534"/>
              <a:gd name="connsiteY0" fmla="*/ 0 h 3526420"/>
              <a:gd name="connsiteX1" fmla="*/ 3599727 w 3931534"/>
              <a:gd name="connsiteY1" fmla="*/ 451412 h 3526420"/>
              <a:gd name="connsiteX2" fmla="*/ 3900668 w 3931534"/>
              <a:gd name="connsiteY2" fmla="*/ 833377 h 3526420"/>
              <a:gd name="connsiteX3" fmla="*/ 3414532 w 3931534"/>
              <a:gd name="connsiteY3" fmla="*/ 1851949 h 3526420"/>
              <a:gd name="connsiteX4" fmla="*/ 1504709 w 3931534"/>
              <a:gd name="connsiteY4" fmla="*/ 1713053 h 3526420"/>
              <a:gd name="connsiteX5" fmla="*/ 1122744 w 3931534"/>
              <a:gd name="connsiteY5" fmla="*/ 2048719 h 3526420"/>
              <a:gd name="connsiteX6" fmla="*/ 138896 w 3931534"/>
              <a:gd name="connsiteY6" fmla="*/ 1875099 h 3526420"/>
              <a:gd name="connsiteX7" fmla="*/ 289367 w 3931534"/>
              <a:gd name="connsiteY7" fmla="*/ 2476982 h 3526420"/>
              <a:gd name="connsiteX8" fmla="*/ 405114 w 3931534"/>
              <a:gd name="connsiteY8" fmla="*/ 2963119 h 3526420"/>
              <a:gd name="connsiteX9" fmla="*/ 914400 w 3931534"/>
              <a:gd name="connsiteY9" fmla="*/ 3379807 h 3526420"/>
              <a:gd name="connsiteX10" fmla="*/ 1250066 w 3931534"/>
              <a:gd name="connsiteY10" fmla="*/ 3507129 h 3526420"/>
              <a:gd name="connsiteX11" fmla="*/ 1238491 w 3931534"/>
              <a:gd name="connsiteY11" fmla="*/ 3495554 h 3526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931534" h="3526420">
                <a:moveTo>
                  <a:pt x="3657600" y="0"/>
                </a:moveTo>
                <a:cubicBezTo>
                  <a:pt x="3608408" y="156258"/>
                  <a:pt x="3559216" y="312516"/>
                  <a:pt x="3599727" y="451412"/>
                </a:cubicBezTo>
                <a:cubicBezTo>
                  <a:pt x="3640238" y="590308"/>
                  <a:pt x="3931534" y="599954"/>
                  <a:pt x="3900668" y="833377"/>
                </a:cubicBezTo>
                <a:cubicBezTo>
                  <a:pt x="3869802" y="1066800"/>
                  <a:pt x="3813858" y="1705336"/>
                  <a:pt x="3414532" y="1851949"/>
                </a:cubicBezTo>
                <a:cubicBezTo>
                  <a:pt x="3015206" y="1998562"/>
                  <a:pt x="1886674" y="1680258"/>
                  <a:pt x="1504709" y="1713053"/>
                </a:cubicBezTo>
                <a:cubicBezTo>
                  <a:pt x="1122744" y="1745848"/>
                  <a:pt x="1350379" y="2021711"/>
                  <a:pt x="1122744" y="2048719"/>
                </a:cubicBezTo>
                <a:cubicBezTo>
                  <a:pt x="895109" y="2075727"/>
                  <a:pt x="277792" y="1803722"/>
                  <a:pt x="138896" y="1875099"/>
                </a:cubicBezTo>
                <a:cubicBezTo>
                  <a:pt x="0" y="1946476"/>
                  <a:pt x="244997" y="2295645"/>
                  <a:pt x="289367" y="2476982"/>
                </a:cubicBezTo>
                <a:cubicBezTo>
                  <a:pt x="333737" y="2658319"/>
                  <a:pt x="300942" y="2812648"/>
                  <a:pt x="405114" y="2963119"/>
                </a:cubicBezTo>
                <a:cubicBezTo>
                  <a:pt x="509286" y="3113590"/>
                  <a:pt x="773575" y="3289139"/>
                  <a:pt x="914400" y="3379807"/>
                </a:cubicBezTo>
                <a:cubicBezTo>
                  <a:pt x="1055225" y="3470475"/>
                  <a:pt x="1196051" y="3487838"/>
                  <a:pt x="1250066" y="3507129"/>
                </a:cubicBezTo>
                <a:cubicBezTo>
                  <a:pt x="1304081" y="3526420"/>
                  <a:pt x="1271286" y="3510987"/>
                  <a:pt x="1238491" y="3495554"/>
                </a:cubicBezTo>
              </a:path>
            </a:pathLst>
          </a:custGeom>
          <a:ln w="285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8442" name="Picture 10" descr="http://camgreen.wikispaces.com/file/view/Ant%20parts.gif/343006414/Ant%20parts.g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6643702" y="5072074"/>
            <a:ext cx="1571636" cy="1764468"/>
          </a:xfrm>
          <a:prstGeom prst="rect">
            <a:avLst/>
          </a:prstGeom>
          <a:noFill/>
        </p:spPr>
      </p:pic>
      <p:pic>
        <p:nvPicPr>
          <p:cNvPr id="18444" name="Picture 12" descr="http://www.keenforgreen.com/sites/default/files/ant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1785918" y="4586275"/>
            <a:ext cx="1514505" cy="2271725"/>
          </a:xfrm>
          <a:prstGeom prst="rect">
            <a:avLst/>
          </a:prstGeom>
          <a:noFill/>
        </p:spPr>
      </p:pic>
      <p:pic>
        <p:nvPicPr>
          <p:cNvPr id="18448" name="Picture 16" descr="http://www.clker.com/cliparts/d/2/a/d/1329252381120216628Cartoon%20Black%20Ant.svg.hi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14876" y="4929198"/>
            <a:ext cx="1790663" cy="15763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aoblený obdĺžnik 3"/>
          <p:cNvSpPr/>
          <p:nvPr/>
        </p:nvSpPr>
        <p:spPr>
          <a:xfrm>
            <a:off x="2571736" y="214290"/>
            <a:ext cx="2000264" cy="292895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" name="Zaoblený obdĺžnik 4"/>
          <p:cNvSpPr/>
          <p:nvPr/>
        </p:nvSpPr>
        <p:spPr>
          <a:xfrm>
            <a:off x="2571736" y="3643314"/>
            <a:ext cx="2000264" cy="292895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Zaoblený obdĺžnik 5"/>
          <p:cNvSpPr/>
          <p:nvPr/>
        </p:nvSpPr>
        <p:spPr>
          <a:xfrm>
            <a:off x="4714876" y="3643314"/>
            <a:ext cx="2000264" cy="292895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Zaoblený obdĺžnik 6"/>
          <p:cNvSpPr/>
          <p:nvPr/>
        </p:nvSpPr>
        <p:spPr>
          <a:xfrm>
            <a:off x="4714876" y="214290"/>
            <a:ext cx="2000264" cy="292895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Zaoblený obdĺžnik 7"/>
          <p:cNvSpPr/>
          <p:nvPr/>
        </p:nvSpPr>
        <p:spPr>
          <a:xfrm>
            <a:off x="6858016" y="3643314"/>
            <a:ext cx="2000264" cy="292895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Zaoblený obdĺžnik 8"/>
          <p:cNvSpPr/>
          <p:nvPr/>
        </p:nvSpPr>
        <p:spPr>
          <a:xfrm>
            <a:off x="6858016" y="214290"/>
            <a:ext cx="2000264" cy="292895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Zaoblený obdĺžnik 9"/>
          <p:cNvSpPr/>
          <p:nvPr/>
        </p:nvSpPr>
        <p:spPr>
          <a:xfrm>
            <a:off x="428596" y="214290"/>
            <a:ext cx="2000264" cy="292895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Zaoblený obdĺžnik 10"/>
          <p:cNvSpPr/>
          <p:nvPr/>
        </p:nvSpPr>
        <p:spPr>
          <a:xfrm>
            <a:off x="357158" y="3643314"/>
            <a:ext cx="2000264" cy="2928958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3" name="Picture 4" descr="http://dreager1.files.wordpress.com/2012/06/cartoon-ant-8.gif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500042"/>
            <a:ext cx="1214446" cy="1561430"/>
          </a:xfrm>
          <a:prstGeom prst="rect">
            <a:avLst/>
          </a:prstGeom>
          <a:noFill/>
        </p:spPr>
      </p:pic>
      <p:pic>
        <p:nvPicPr>
          <p:cNvPr id="14" name="Picture 8" descr="http://simpsonswiki.com/w/images/thumb/5/59/UncleAnt.png/250px-UncleAn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1500174"/>
            <a:ext cx="1143008" cy="1554491"/>
          </a:xfrm>
          <a:prstGeom prst="rect">
            <a:avLst/>
          </a:prstGeom>
          <a:noFill/>
        </p:spPr>
      </p:pic>
      <p:pic>
        <p:nvPicPr>
          <p:cNvPr id="15" name="Picture 2" descr="http://clipartist.net/openclipart.org/2013/August/cartoon_ant-555px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4612" y="357166"/>
            <a:ext cx="1357322" cy="1484495"/>
          </a:xfrm>
          <a:prstGeom prst="rect">
            <a:avLst/>
          </a:prstGeom>
          <a:noFill/>
        </p:spPr>
      </p:pic>
      <p:pic>
        <p:nvPicPr>
          <p:cNvPr id="16" name="Picture 14" descr="http://cliparts101.com/files/657/B8AF4C4736AB83621B459E84161A5B12/Ant_Playing_Fiddle.pn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1538" y="214290"/>
            <a:ext cx="1571636" cy="1571636"/>
          </a:xfrm>
          <a:prstGeom prst="rect">
            <a:avLst/>
          </a:prstGeom>
          <a:noFill/>
        </p:spPr>
      </p:pic>
      <p:pic>
        <p:nvPicPr>
          <p:cNvPr id="17" name="Picture 14" descr="http://cliparts101.com/files/657/B8AF4C4736AB83621B459E84161A5B12/Ant_Playing_Fiddle.pn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86380" y="3714752"/>
            <a:ext cx="1571636" cy="1571636"/>
          </a:xfrm>
          <a:prstGeom prst="rect">
            <a:avLst/>
          </a:prstGeom>
          <a:noFill/>
        </p:spPr>
      </p:pic>
      <p:pic>
        <p:nvPicPr>
          <p:cNvPr id="18" name="Picture 8" descr="http://simpsonswiki.com/w/images/thumb/5/59/UncleAnt.png/250px-UncleAn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4929198"/>
            <a:ext cx="1143008" cy="1554491"/>
          </a:xfrm>
          <a:prstGeom prst="rect">
            <a:avLst/>
          </a:prstGeom>
          <a:noFill/>
        </p:spPr>
      </p:pic>
      <p:pic>
        <p:nvPicPr>
          <p:cNvPr id="19" name="Picture 4" descr="http://dreager1.files.wordpress.com/2012/06/cartoon-ant-8.gif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0" y="3929066"/>
            <a:ext cx="1214446" cy="1561430"/>
          </a:xfrm>
          <a:prstGeom prst="rect">
            <a:avLst/>
          </a:prstGeom>
          <a:noFill/>
        </p:spPr>
      </p:pic>
      <p:pic>
        <p:nvPicPr>
          <p:cNvPr id="22" name="Picture 2" descr="http://clipartist.net/openclipart.org/2013/August/cartoon_ant-555px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15206" y="3786190"/>
            <a:ext cx="1357322" cy="1484495"/>
          </a:xfrm>
          <a:prstGeom prst="rect">
            <a:avLst/>
          </a:prstGeom>
          <a:noFill/>
        </p:spPr>
      </p:pic>
      <p:pic>
        <p:nvPicPr>
          <p:cNvPr id="23" name="Picture 2" descr="http://www.woman.at/mywoman/static/ichliebedaschaos/images/gebimameis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14612" y="1785926"/>
            <a:ext cx="1546619" cy="1171564"/>
          </a:xfrm>
          <a:prstGeom prst="rect">
            <a:avLst/>
          </a:prstGeom>
          <a:noFill/>
        </p:spPr>
      </p:pic>
      <p:pic>
        <p:nvPicPr>
          <p:cNvPr id="24" name="Picture 2" descr="http://www.woman.at/mywoman/static/ichliebedaschaos/images/gebimameis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00892" y="5286388"/>
            <a:ext cx="1546619" cy="1171564"/>
          </a:xfrm>
          <a:prstGeom prst="rect">
            <a:avLst/>
          </a:prstGeom>
          <a:noFill/>
        </p:spPr>
      </p:pic>
      <p:pic>
        <p:nvPicPr>
          <p:cNvPr id="27" name="Picture 4" descr="http://us.cdn3.123rf.com/168nwm/sunlight789/sunlight7891212/sunlight789121200096/16925677-red-ant-cartoon.jpg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5008" y="500042"/>
            <a:ext cx="962025" cy="1600200"/>
          </a:xfrm>
          <a:prstGeom prst="rect">
            <a:avLst/>
          </a:prstGeom>
          <a:noFill/>
        </p:spPr>
      </p:pic>
      <p:pic>
        <p:nvPicPr>
          <p:cNvPr id="28" name="Picture 4" descr="http://us.cdn3.123rf.com/168nwm/sunlight789/sunlight7891212/sunlight789121200096/16925677-red-ant-cartoon.jpg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290" y="3929066"/>
            <a:ext cx="962025" cy="1600200"/>
          </a:xfrm>
          <a:prstGeom prst="rect">
            <a:avLst/>
          </a:prstGeom>
          <a:noFill/>
        </p:spPr>
      </p:pic>
      <p:pic>
        <p:nvPicPr>
          <p:cNvPr id="1026" name="Picture 2" descr="http://sr.photos2.fotosearch.com/bthumb/CSP/CSP996/k16600884.jpg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596" y="3929066"/>
            <a:ext cx="1066800" cy="1619251"/>
          </a:xfrm>
          <a:prstGeom prst="rect">
            <a:avLst/>
          </a:prstGeom>
          <a:noFill/>
        </p:spPr>
      </p:pic>
      <p:pic>
        <p:nvPicPr>
          <p:cNvPr id="30" name="Picture 2" descr="http://sr.photos2.fotosearch.com/bthumb/CSP/CSP996/k16600884.jpg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86314" y="285728"/>
            <a:ext cx="1066800" cy="1619251"/>
          </a:xfrm>
          <a:prstGeom prst="rect">
            <a:avLst/>
          </a:prstGeom>
          <a:noFill/>
        </p:spPr>
      </p:pic>
      <p:pic>
        <p:nvPicPr>
          <p:cNvPr id="1028" name="Picture 4" descr="http://ec.l.thumbs.canstockphoto.com/canstock5026381.jpg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00892" y="1643050"/>
            <a:ext cx="1047750" cy="1428750"/>
          </a:xfrm>
          <a:prstGeom prst="rect">
            <a:avLst/>
          </a:prstGeom>
          <a:noFill/>
        </p:spPr>
      </p:pic>
      <p:pic>
        <p:nvPicPr>
          <p:cNvPr id="32" name="Picture 4" descr="http://ec.l.thumbs.canstockphoto.com/canstock5026381.jpg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43174" y="5000636"/>
            <a:ext cx="1047750" cy="1428750"/>
          </a:xfrm>
          <a:prstGeom prst="rect">
            <a:avLst/>
          </a:prstGeom>
          <a:noFill/>
        </p:spPr>
      </p:pic>
      <p:pic>
        <p:nvPicPr>
          <p:cNvPr id="1030" name="Picture 6" descr="http://ec.l.thumbs.canstockphoto.com/canstock13002197.jpg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58016" y="214290"/>
            <a:ext cx="1428750" cy="1047751"/>
          </a:xfrm>
          <a:prstGeom prst="rect">
            <a:avLst/>
          </a:prstGeom>
          <a:noFill/>
        </p:spPr>
      </p:pic>
      <p:pic>
        <p:nvPicPr>
          <p:cNvPr id="34" name="Picture 6" descr="http://ec.l.thumbs.canstockphoto.com/canstock13002197.jpg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43174" y="3714752"/>
            <a:ext cx="1428750" cy="1047751"/>
          </a:xfrm>
          <a:prstGeom prst="rect">
            <a:avLst/>
          </a:prstGeom>
          <a:noFill/>
        </p:spPr>
      </p:pic>
      <p:pic>
        <p:nvPicPr>
          <p:cNvPr id="35" name="Picture 6" descr="http://ec.l.thumbs.canstockphoto.com/canstock13002197.jpg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5500702"/>
            <a:ext cx="1428750" cy="1047751"/>
          </a:xfrm>
          <a:prstGeom prst="rect">
            <a:avLst/>
          </a:prstGeom>
          <a:noFill/>
        </p:spPr>
      </p:pic>
      <p:pic>
        <p:nvPicPr>
          <p:cNvPr id="36" name="Picture 6" descr="http://ec.l.thumbs.canstockphoto.com/canstock13002197.jpg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29190" y="2071678"/>
            <a:ext cx="1428750" cy="1047751"/>
          </a:xfrm>
          <a:prstGeom prst="rect">
            <a:avLst/>
          </a:prstGeom>
          <a:noFill/>
        </p:spPr>
      </p:pic>
      <p:pic>
        <p:nvPicPr>
          <p:cNvPr id="1032" name="Picture 8" descr="http://thumbs.dreamstime.com/m/ant-vector-clip-art-3279565.jpg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86710" y="1000108"/>
            <a:ext cx="952500" cy="1238250"/>
          </a:xfrm>
          <a:prstGeom prst="rect">
            <a:avLst/>
          </a:prstGeom>
          <a:noFill/>
        </p:spPr>
      </p:pic>
      <p:pic>
        <p:nvPicPr>
          <p:cNvPr id="38" name="Picture 8" descr="http://thumbs.dreamstime.com/m/ant-vector-clip-art-3279565.jpg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868" y="4500570"/>
            <a:ext cx="952500" cy="1238250"/>
          </a:xfrm>
          <a:prstGeom prst="rect">
            <a:avLst/>
          </a:prstGeom>
          <a:noFill/>
        </p:spPr>
      </p:pic>
      <p:sp>
        <p:nvSpPr>
          <p:cNvPr id="39" name="BlokTextu 38"/>
          <p:cNvSpPr txBox="1"/>
          <p:nvPr/>
        </p:nvSpPr>
        <p:spPr>
          <a:xfrm>
            <a:off x="2928926" y="3214686"/>
            <a:ext cx="34329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b="1" dirty="0" smtClean="0">
                <a:solidFill>
                  <a:srgbClr val="FF0000"/>
                </a:solidFill>
              </a:rPr>
              <a:t>Pospájaj rovnaké kartičky</a:t>
            </a:r>
            <a:endParaRPr lang="sk-SK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39</Words>
  <Application>Microsoft Office PowerPoint</Application>
  <PresentationFormat>Prezentácia na obrazovke (4:3)</PresentationFormat>
  <Paragraphs>8</Paragraphs>
  <Slides>6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6</vt:i4>
      </vt:variant>
    </vt:vector>
  </HeadingPairs>
  <TitlesOfParts>
    <vt:vector size="7" baseType="lpstr">
      <vt:lpstr>Motív Office</vt:lpstr>
      <vt:lpstr>Snímka 1</vt:lpstr>
      <vt:lpstr>Snímka 2</vt:lpstr>
      <vt:lpstr>Snímka 3</vt:lpstr>
      <vt:lpstr>Snímka 4</vt:lpstr>
      <vt:lpstr>Snímka 5</vt:lpstr>
      <vt:lpstr>Snímka 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PC</dc:creator>
  <cp:lastModifiedBy>Valued Acer Customer</cp:lastModifiedBy>
  <cp:revision>32</cp:revision>
  <dcterms:created xsi:type="dcterms:W3CDTF">2014-03-24T08:59:56Z</dcterms:created>
  <dcterms:modified xsi:type="dcterms:W3CDTF">2020-05-06T08:19:34Z</dcterms:modified>
</cp:coreProperties>
</file>